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187" r:id="rId5"/>
  </p:sldMasterIdLst>
  <p:notesMasterIdLst>
    <p:notesMasterId r:id="rId63"/>
  </p:notesMasterIdLst>
  <p:handoutMasterIdLst>
    <p:handoutMasterId r:id="rId64"/>
  </p:handoutMasterIdLst>
  <p:sldIdLst>
    <p:sldId id="716" r:id="rId6"/>
    <p:sldId id="3659" r:id="rId7"/>
    <p:sldId id="3668" r:id="rId8"/>
    <p:sldId id="259" r:id="rId9"/>
    <p:sldId id="3669" r:id="rId10"/>
    <p:sldId id="3670" r:id="rId11"/>
    <p:sldId id="3656" r:id="rId12"/>
    <p:sldId id="256" r:id="rId13"/>
    <p:sldId id="713" r:id="rId14"/>
    <p:sldId id="263" r:id="rId15"/>
    <p:sldId id="3660" r:id="rId16"/>
    <p:sldId id="3667" r:id="rId17"/>
    <p:sldId id="3684" r:id="rId18"/>
    <p:sldId id="3686" r:id="rId19"/>
    <p:sldId id="3687" r:id="rId20"/>
    <p:sldId id="3677" r:id="rId21"/>
    <p:sldId id="3671" r:id="rId22"/>
    <p:sldId id="3675" r:id="rId23"/>
    <p:sldId id="3676" r:id="rId24"/>
    <p:sldId id="3683" r:id="rId25"/>
    <p:sldId id="3673" r:id="rId26"/>
    <p:sldId id="3674" r:id="rId27"/>
    <p:sldId id="3672" r:id="rId28"/>
    <p:sldId id="3679" r:id="rId29"/>
    <p:sldId id="3678" r:id="rId30"/>
    <p:sldId id="3680" r:id="rId31"/>
    <p:sldId id="3681" r:id="rId32"/>
    <p:sldId id="3682" r:id="rId33"/>
    <p:sldId id="3688" r:id="rId34"/>
    <p:sldId id="3690" r:id="rId35"/>
    <p:sldId id="3689" r:id="rId36"/>
    <p:sldId id="3691" r:id="rId37"/>
    <p:sldId id="3694" r:id="rId38"/>
    <p:sldId id="3695" r:id="rId39"/>
    <p:sldId id="3703" r:id="rId40"/>
    <p:sldId id="3707" r:id="rId41"/>
    <p:sldId id="3708" r:id="rId42"/>
    <p:sldId id="3704" r:id="rId43"/>
    <p:sldId id="3706" r:id="rId44"/>
    <p:sldId id="3705" r:id="rId45"/>
    <p:sldId id="3692" r:id="rId46"/>
    <p:sldId id="3693" r:id="rId47"/>
    <p:sldId id="3713" r:id="rId48"/>
    <p:sldId id="3696" r:id="rId49"/>
    <p:sldId id="3697" r:id="rId50"/>
    <p:sldId id="3698" r:id="rId51"/>
    <p:sldId id="3701" r:id="rId52"/>
    <p:sldId id="3702" r:id="rId53"/>
    <p:sldId id="3699" r:id="rId54"/>
    <p:sldId id="3700" r:id="rId55"/>
    <p:sldId id="3710" r:id="rId56"/>
    <p:sldId id="3709" r:id="rId57"/>
    <p:sldId id="408" r:id="rId58"/>
    <p:sldId id="363" r:id="rId59"/>
    <p:sldId id="3712" r:id="rId60"/>
    <p:sldId id="3711" r:id="rId61"/>
    <p:sldId id="3545" r:id="rId62"/>
  </p:sldIdLst>
  <p:sldSz cx="24377650" cy="13716000"/>
  <p:notesSz cx="7077075" cy="9363075"/>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6" userDrawn="1">
          <p15:clr>
            <a:srgbClr val="A4A3A4"/>
          </p15:clr>
        </p15:guide>
        <p15:guide id="2" orient="horz" pos="8160" userDrawn="1">
          <p15:clr>
            <a:srgbClr val="A4A3A4"/>
          </p15:clr>
        </p15:guide>
        <p15:guide id="3" pos="14254" userDrawn="1">
          <p15:clr>
            <a:srgbClr val="A4A3A4"/>
          </p15:clr>
        </p15:guide>
        <p15:guide id="4" pos="7678" userDrawn="1">
          <p15:clr>
            <a:srgbClr val="A4A3A4"/>
          </p15:clr>
        </p15:guide>
        <p15:guide id="5" pos="11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Koxlien" initials="MK" lastIdx="1" clrIdx="0">
    <p:extLst>
      <p:ext uri="{19B8F6BF-5375-455C-9EA6-DF929625EA0E}">
        <p15:presenceInfo xmlns:p15="http://schemas.microsoft.com/office/powerpoint/2012/main" userId="00989708ecf5c3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601"/>
    <a:srgbClr val="0F54B4"/>
    <a:srgbClr val="0778F9"/>
    <a:srgbClr val="252E8A"/>
    <a:srgbClr val="4ECCC7"/>
    <a:srgbClr val="33B6CA"/>
    <a:srgbClr val="1898E4"/>
    <a:srgbClr val="F4B302"/>
    <a:srgbClr val="C86300"/>
    <a:srgbClr val="CF98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4CD82-CBF4-442A-B9E7-4F4EE60BAF50}" v="473" dt="2020-03-03T16:47:02.424"/>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39" autoAdjust="0"/>
    <p:restoredTop sz="95503" autoAdjust="0"/>
  </p:normalViewPr>
  <p:slideViewPr>
    <p:cSldViewPr snapToGrid="0" snapToObjects="1">
      <p:cViewPr varScale="1">
        <p:scale>
          <a:sx n="43" d="100"/>
          <a:sy n="43" d="100"/>
        </p:scale>
        <p:origin x="696" y="72"/>
      </p:cViewPr>
      <p:guideLst>
        <p:guide orient="horz" pos="456"/>
        <p:guide orient="horz" pos="8160"/>
        <p:guide pos="14254"/>
        <p:guide pos="7678"/>
        <p:guide pos="1102"/>
      </p:guideLst>
    </p:cSldViewPr>
  </p:slideViewPr>
  <p:notesTextViewPr>
    <p:cViewPr>
      <p:scale>
        <a:sx n="100" d="100"/>
        <a:sy n="100" d="100"/>
      </p:scale>
      <p:origin x="0" y="0"/>
    </p:cViewPr>
  </p:notesTextViewPr>
  <p:sorterViewPr>
    <p:cViewPr>
      <p:scale>
        <a:sx n="44" d="100"/>
        <a:sy n="44" d="100"/>
      </p:scale>
      <p:origin x="0" y="0"/>
    </p:cViewPr>
  </p:sorterViewPr>
  <p:notesViewPr>
    <p:cSldViewPr snapToGrid="0" snapToObjects="1" showGuides="1">
      <p:cViewPr varScale="1">
        <p:scale>
          <a:sx n="150" d="100"/>
          <a:sy n="150" d="100"/>
        </p:scale>
        <p:origin x="453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h Bacher" userId="f5d5d79d-341e-4eed-ad3b-6c278dca076a" providerId="ADAL" clId="{2826AEB5-C9A4-42BC-8A72-BF853C25ECD4}"/>
    <pc:docChg chg="undo custSel addSld delSld modSld sldOrd">
      <pc:chgData name="Erich Bacher" userId="f5d5d79d-341e-4eed-ad3b-6c278dca076a" providerId="ADAL" clId="{2826AEB5-C9A4-42BC-8A72-BF853C25ECD4}" dt="2020-02-28T02:56:30.382" v="4293" actId="20577"/>
      <pc:docMkLst>
        <pc:docMk/>
      </pc:docMkLst>
      <pc:sldChg chg="addSp modSp mod">
        <pc:chgData name="Erich Bacher" userId="f5d5d79d-341e-4eed-ad3b-6c278dca076a" providerId="ADAL" clId="{2826AEB5-C9A4-42BC-8A72-BF853C25ECD4}" dt="2020-02-28T02:53:43.822" v="4251" actId="404"/>
        <pc:sldMkLst>
          <pc:docMk/>
          <pc:sldMk cId="2784623511" sldId="259"/>
        </pc:sldMkLst>
        <pc:spChg chg="mod">
          <ac:chgData name="Erich Bacher" userId="f5d5d79d-341e-4eed-ad3b-6c278dca076a" providerId="ADAL" clId="{2826AEB5-C9A4-42BC-8A72-BF853C25ECD4}" dt="2020-02-28T02:52:39.842" v="4218" actId="20577"/>
          <ac:spMkLst>
            <pc:docMk/>
            <pc:sldMk cId="2784623511" sldId="259"/>
            <ac:spMk id="2" creationId="{00000000-0000-0000-0000-000000000000}"/>
          </ac:spMkLst>
        </pc:spChg>
        <pc:spChg chg="mod">
          <ac:chgData name="Erich Bacher" userId="f5d5d79d-341e-4eed-ad3b-6c278dca076a" providerId="ADAL" clId="{2826AEB5-C9A4-42BC-8A72-BF853C25ECD4}" dt="2020-02-28T02:50:23.195" v="4183"/>
          <ac:spMkLst>
            <pc:docMk/>
            <pc:sldMk cId="2784623511" sldId="259"/>
            <ac:spMk id="3" creationId="{00000000-0000-0000-0000-000000000000}"/>
          </ac:spMkLst>
        </pc:spChg>
        <pc:spChg chg="add mod">
          <ac:chgData name="Erich Bacher" userId="f5d5d79d-341e-4eed-ad3b-6c278dca076a" providerId="ADAL" clId="{2826AEB5-C9A4-42BC-8A72-BF853C25ECD4}" dt="2020-02-28T02:51:17.045" v="4211" actId="255"/>
          <ac:spMkLst>
            <pc:docMk/>
            <pc:sldMk cId="2784623511" sldId="259"/>
            <ac:spMk id="7" creationId="{942570EA-9CA8-43DE-A9DB-6795B44601F4}"/>
          </ac:spMkLst>
        </pc:spChg>
        <pc:spChg chg="add mod">
          <ac:chgData name="Erich Bacher" userId="f5d5d79d-341e-4eed-ad3b-6c278dca076a" providerId="ADAL" clId="{2826AEB5-C9A4-42BC-8A72-BF853C25ECD4}" dt="2020-02-28T02:53:43.822" v="4251" actId="404"/>
          <ac:spMkLst>
            <pc:docMk/>
            <pc:sldMk cId="2784623511" sldId="259"/>
            <ac:spMk id="8" creationId="{FABF1AFA-F7A4-4956-8786-2E3D180F28A0}"/>
          </ac:spMkLst>
        </pc:spChg>
        <pc:picChg chg="add mod">
          <ac:chgData name="Erich Bacher" userId="f5d5d79d-341e-4eed-ad3b-6c278dca076a" providerId="ADAL" clId="{2826AEB5-C9A4-42BC-8A72-BF853C25ECD4}" dt="2020-02-28T02:50:34.948" v="4186" actId="1076"/>
          <ac:picMkLst>
            <pc:docMk/>
            <pc:sldMk cId="2784623511" sldId="259"/>
            <ac:picMk id="19458" creationId="{CF200DF1-9F67-49FC-9793-5201B17D1391}"/>
          </ac:picMkLst>
        </pc:picChg>
      </pc:sldChg>
      <pc:sldChg chg="del">
        <pc:chgData name="Erich Bacher" userId="f5d5d79d-341e-4eed-ad3b-6c278dca076a" providerId="ADAL" clId="{2826AEB5-C9A4-42BC-8A72-BF853C25ECD4}" dt="2020-02-28T01:33:23.806" v="4087" actId="2696"/>
        <pc:sldMkLst>
          <pc:docMk/>
          <pc:sldMk cId="3823550628" sldId="406"/>
        </pc:sldMkLst>
      </pc:sldChg>
      <pc:sldChg chg="modSp mod">
        <pc:chgData name="Erich Bacher" userId="f5d5d79d-341e-4eed-ad3b-6c278dca076a" providerId="ADAL" clId="{2826AEB5-C9A4-42BC-8A72-BF853C25ECD4}" dt="2020-02-28T02:53:08.046" v="4227" actId="2711"/>
        <pc:sldMkLst>
          <pc:docMk/>
          <pc:sldMk cId="3671161498" sldId="3659"/>
        </pc:sldMkLst>
        <pc:spChg chg="mod">
          <ac:chgData name="Erich Bacher" userId="f5d5d79d-341e-4eed-ad3b-6c278dca076a" providerId="ADAL" clId="{2826AEB5-C9A4-42BC-8A72-BF853C25ECD4}" dt="2020-02-28T02:53:08.046" v="4227" actId="2711"/>
          <ac:spMkLst>
            <pc:docMk/>
            <pc:sldMk cId="3671161498" sldId="3659"/>
            <ac:spMk id="2" creationId="{00000000-0000-0000-0000-000000000000}"/>
          </ac:spMkLst>
        </pc:spChg>
      </pc:sldChg>
      <pc:sldChg chg="modSp mod">
        <pc:chgData name="Erich Bacher" userId="f5d5d79d-341e-4eed-ad3b-6c278dca076a" providerId="ADAL" clId="{2826AEB5-C9A4-42BC-8A72-BF853C25ECD4}" dt="2020-02-27T22:26:23.158" v="1061" actId="20577"/>
        <pc:sldMkLst>
          <pc:docMk/>
          <pc:sldMk cId="3471104384" sldId="3660"/>
        </pc:sldMkLst>
        <pc:spChg chg="mod">
          <ac:chgData name="Erich Bacher" userId="f5d5d79d-341e-4eed-ad3b-6c278dca076a" providerId="ADAL" clId="{2826AEB5-C9A4-42BC-8A72-BF853C25ECD4}" dt="2020-02-27T22:26:23.158" v="1061" actId="20577"/>
          <ac:spMkLst>
            <pc:docMk/>
            <pc:sldMk cId="3471104384" sldId="3660"/>
            <ac:spMk id="11" creationId="{ED649310-4131-4B69-99FE-8510EAB655BB}"/>
          </ac:spMkLst>
        </pc:spChg>
      </pc:sldChg>
      <pc:sldChg chg="addSp modSp mod">
        <pc:chgData name="Erich Bacher" userId="f5d5d79d-341e-4eed-ad3b-6c278dca076a" providerId="ADAL" clId="{2826AEB5-C9A4-42BC-8A72-BF853C25ECD4}" dt="2020-02-28T02:54:41.550" v="4259" actId="403"/>
        <pc:sldMkLst>
          <pc:docMk/>
          <pc:sldMk cId="1054142712" sldId="3667"/>
        </pc:sldMkLst>
        <pc:spChg chg="mod">
          <ac:chgData name="Erich Bacher" userId="f5d5d79d-341e-4eed-ad3b-6c278dca076a" providerId="ADAL" clId="{2826AEB5-C9A4-42BC-8A72-BF853C25ECD4}" dt="2020-02-28T02:54:41.550" v="4259" actId="403"/>
          <ac:spMkLst>
            <pc:docMk/>
            <pc:sldMk cId="1054142712" sldId="3667"/>
            <ac:spMk id="5" creationId="{4BCB5F9F-1ED9-449A-BEDE-0162F7CB6D26}"/>
          </ac:spMkLst>
        </pc:spChg>
        <pc:spChg chg="add mod">
          <ac:chgData name="Erich Bacher" userId="f5d5d79d-341e-4eed-ad3b-6c278dca076a" providerId="ADAL" clId="{2826AEB5-C9A4-42BC-8A72-BF853C25ECD4}" dt="2020-02-27T22:45:26.555" v="1615" actId="20577"/>
          <ac:spMkLst>
            <pc:docMk/>
            <pc:sldMk cId="1054142712" sldId="3667"/>
            <ac:spMk id="6" creationId="{6134941C-798A-49F2-B937-0B35A6D4B040}"/>
          </ac:spMkLst>
        </pc:spChg>
      </pc:sldChg>
      <pc:sldChg chg="addSp delSp modSp mod">
        <pc:chgData name="Erich Bacher" userId="f5d5d79d-341e-4eed-ad3b-6c278dca076a" providerId="ADAL" clId="{2826AEB5-C9A4-42BC-8A72-BF853C25ECD4}" dt="2020-02-28T02:53:31.144" v="4243" actId="14100"/>
        <pc:sldMkLst>
          <pc:docMk/>
          <pc:sldMk cId="3040454898" sldId="3668"/>
        </pc:sldMkLst>
        <pc:spChg chg="mod">
          <ac:chgData name="Erich Bacher" userId="f5d5d79d-341e-4eed-ad3b-6c278dca076a" providerId="ADAL" clId="{2826AEB5-C9A4-42BC-8A72-BF853C25ECD4}" dt="2020-02-28T02:53:27.578" v="4242" actId="404"/>
          <ac:spMkLst>
            <pc:docMk/>
            <pc:sldMk cId="3040454898" sldId="3668"/>
            <ac:spMk id="3" creationId="{B85AD01E-F3BA-4C4C-B41E-DECDFD505518}"/>
          </ac:spMkLst>
        </pc:spChg>
        <pc:spChg chg="add del mod">
          <ac:chgData name="Erich Bacher" userId="f5d5d79d-341e-4eed-ad3b-6c278dca076a" providerId="ADAL" clId="{2826AEB5-C9A4-42BC-8A72-BF853C25ECD4}" dt="2020-02-27T23:47:26.054" v="1794"/>
          <ac:spMkLst>
            <pc:docMk/>
            <pc:sldMk cId="3040454898" sldId="3668"/>
            <ac:spMk id="4" creationId="{0B8983AB-80ED-4D65-9BF4-08983A1E0259}"/>
          </ac:spMkLst>
        </pc:spChg>
        <pc:spChg chg="add mod">
          <ac:chgData name="Erich Bacher" userId="f5d5d79d-341e-4eed-ad3b-6c278dca076a" providerId="ADAL" clId="{2826AEB5-C9A4-42BC-8A72-BF853C25ECD4}" dt="2020-02-27T23:50:45.831" v="1916" actId="20577"/>
          <ac:spMkLst>
            <pc:docMk/>
            <pc:sldMk cId="3040454898" sldId="3668"/>
            <ac:spMk id="5" creationId="{912B6E60-138D-4756-9F2A-CBC1231F6DE1}"/>
          </ac:spMkLst>
        </pc:spChg>
        <pc:picChg chg="mod">
          <ac:chgData name="Erich Bacher" userId="f5d5d79d-341e-4eed-ad3b-6c278dca076a" providerId="ADAL" clId="{2826AEB5-C9A4-42BC-8A72-BF853C25ECD4}" dt="2020-02-28T02:53:31.144" v="4243" actId="14100"/>
          <ac:picMkLst>
            <pc:docMk/>
            <pc:sldMk cId="3040454898" sldId="3668"/>
            <ac:picMk id="2" creationId="{963C0FD6-BCAF-4CC0-8A06-1BD527E9B907}"/>
          </ac:picMkLst>
        </pc:picChg>
      </pc:sldChg>
      <pc:sldChg chg="modSp mod">
        <pc:chgData name="Erich Bacher" userId="f5d5d79d-341e-4eed-ad3b-6c278dca076a" providerId="ADAL" clId="{2826AEB5-C9A4-42BC-8A72-BF853C25ECD4}" dt="2020-02-28T02:54:16.456" v="4257" actId="113"/>
        <pc:sldMkLst>
          <pc:docMk/>
          <pc:sldMk cId="3032661540" sldId="3670"/>
        </pc:sldMkLst>
        <pc:spChg chg="mod">
          <ac:chgData name="Erich Bacher" userId="f5d5d79d-341e-4eed-ad3b-6c278dca076a" providerId="ADAL" clId="{2826AEB5-C9A4-42BC-8A72-BF853C25ECD4}" dt="2020-02-27T23:59:35.437" v="1935" actId="207"/>
          <ac:spMkLst>
            <pc:docMk/>
            <pc:sldMk cId="3032661540" sldId="3670"/>
            <ac:spMk id="3" creationId="{3C1C3384-83CC-4746-AD39-9BB0914C05B2}"/>
          </ac:spMkLst>
        </pc:spChg>
        <pc:spChg chg="mod">
          <ac:chgData name="Erich Bacher" userId="f5d5d79d-341e-4eed-ad3b-6c278dca076a" providerId="ADAL" clId="{2826AEB5-C9A4-42BC-8A72-BF853C25ECD4}" dt="2020-02-28T02:54:16.456" v="4257" actId="113"/>
          <ac:spMkLst>
            <pc:docMk/>
            <pc:sldMk cId="3032661540" sldId="3670"/>
            <ac:spMk id="5" creationId="{4BCB5F9F-1ED9-449A-BEDE-0162F7CB6D26}"/>
          </ac:spMkLst>
        </pc:spChg>
      </pc:sldChg>
      <pc:sldChg chg="modSp mod">
        <pc:chgData name="Erich Bacher" userId="f5d5d79d-341e-4eed-ad3b-6c278dca076a" providerId="ADAL" clId="{2826AEB5-C9A4-42BC-8A72-BF853C25ECD4}" dt="2020-02-28T02:56:22.796" v="4284" actId="20577"/>
        <pc:sldMkLst>
          <pc:docMk/>
          <pc:sldMk cId="3454095357" sldId="3671"/>
        </pc:sldMkLst>
        <pc:spChg chg="mod">
          <ac:chgData name="Erich Bacher" userId="f5d5d79d-341e-4eed-ad3b-6c278dca076a" providerId="ADAL" clId="{2826AEB5-C9A4-42BC-8A72-BF853C25ECD4}" dt="2020-02-28T02:56:22.796" v="4284" actId="20577"/>
          <ac:spMkLst>
            <pc:docMk/>
            <pc:sldMk cId="3454095357" sldId="3671"/>
            <ac:spMk id="5" creationId="{4BCB5F9F-1ED9-449A-BEDE-0162F7CB6D26}"/>
          </ac:spMkLst>
        </pc:spChg>
      </pc:sldChg>
      <pc:sldChg chg="addSp delSp modSp mod">
        <pc:chgData name="Erich Bacher" userId="f5d5d79d-341e-4eed-ad3b-6c278dca076a" providerId="ADAL" clId="{2826AEB5-C9A4-42BC-8A72-BF853C25ECD4}" dt="2020-02-28T00:34:25.784" v="2526" actId="1076"/>
        <pc:sldMkLst>
          <pc:docMk/>
          <pc:sldMk cId="879875685" sldId="3672"/>
        </pc:sldMkLst>
        <pc:spChg chg="add mod">
          <ac:chgData name="Erich Bacher" userId="f5d5d79d-341e-4eed-ad3b-6c278dca076a" providerId="ADAL" clId="{2826AEB5-C9A4-42BC-8A72-BF853C25ECD4}" dt="2020-02-28T00:34:20.772" v="2525" actId="164"/>
          <ac:spMkLst>
            <pc:docMk/>
            <pc:sldMk cId="879875685" sldId="3672"/>
            <ac:spMk id="7" creationId="{29997CDE-07FD-4E83-BA9B-752CBCB9E871}"/>
          </ac:spMkLst>
        </pc:spChg>
        <pc:spChg chg="add del mod">
          <ac:chgData name="Erich Bacher" userId="f5d5d79d-341e-4eed-ad3b-6c278dca076a" providerId="ADAL" clId="{2826AEB5-C9A4-42BC-8A72-BF853C25ECD4}" dt="2020-02-28T00:34:14.552" v="2522"/>
          <ac:spMkLst>
            <pc:docMk/>
            <pc:sldMk cId="879875685" sldId="3672"/>
            <ac:spMk id="8" creationId="{665FF1C5-F9DF-4A7A-8CA1-EE6B6425AA66}"/>
          </ac:spMkLst>
        </pc:spChg>
        <pc:spChg chg="add del mod">
          <ac:chgData name="Erich Bacher" userId="f5d5d79d-341e-4eed-ad3b-6c278dca076a" providerId="ADAL" clId="{2826AEB5-C9A4-42BC-8A72-BF853C25ECD4}" dt="2020-02-28T00:34:14.552" v="2524"/>
          <ac:spMkLst>
            <pc:docMk/>
            <pc:sldMk cId="879875685" sldId="3672"/>
            <ac:spMk id="9" creationId="{FCB7FA27-2A1B-4B5C-9856-829D885DE1A8}"/>
          </ac:spMkLst>
        </pc:spChg>
        <pc:grpChg chg="add mod">
          <ac:chgData name="Erich Bacher" userId="f5d5d79d-341e-4eed-ad3b-6c278dca076a" providerId="ADAL" clId="{2826AEB5-C9A4-42BC-8A72-BF853C25ECD4}" dt="2020-02-28T00:34:25.784" v="2526" actId="1076"/>
          <ac:grpSpMkLst>
            <pc:docMk/>
            <pc:sldMk cId="879875685" sldId="3672"/>
            <ac:grpSpMk id="10" creationId="{5A375C31-0047-43D8-9E3F-A6DC4704131C}"/>
          </ac:grpSpMkLst>
        </pc:grpChg>
        <pc:picChg chg="mod">
          <ac:chgData name="Erich Bacher" userId="f5d5d79d-341e-4eed-ad3b-6c278dca076a" providerId="ADAL" clId="{2826AEB5-C9A4-42BC-8A72-BF853C25ECD4}" dt="2020-02-28T00:31:50.997" v="2514" actId="1076"/>
          <ac:picMkLst>
            <pc:docMk/>
            <pc:sldMk cId="879875685" sldId="3672"/>
            <ac:picMk id="7174" creationId="{D3120ADD-53F6-4A6D-BE9F-C82C243F2C17}"/>
          </ac:picMkLst>
        </pc:picChg>
        <pc:picChg chg="add mod">
          <ac:chgData name="Erich Bacher" userId="f5d5d79d-341e-4eed-ad3b-6c278dca076a" providerId="ADAL" clId="{2826AEB5-C9A4-42BC-8A72-BF853C25ECD4}" dt="2020-02-28T00:34:20.772" v="2525" actId="164"/>
          <ac:picMkLst>
            <pc:docMk/>
            <pc:sldMk cId="879875685" sldId="3672"/>
            <ac:picMk id="7178" creationId="{F6BA68B5-F688-4D33-AAA1-0256CCC17ECA}"/>
          </ac:picMkLst>
        </pc:picChg>
      </pc:sldChg>
      <pc:sldChg chg="modSp">
        <pc:chgData name="Erich Bacher" userId="f5d5d79d-341e-4eed-ad3b-6c278dca076a" providerId="ADAL" clId="{2826AEB5-C9A4-42BC-8A72-BF853C25ECD4}" dt="2020-02-28T00:38:34.712" v="2528" actId="1076"/>
        <pc:sldMkLst>
          <pc:docMk/>
          <pc:sldMk cId="4276993359" sldId="3673"/>
        </pc:sldMkLst>
        <pc:picChg chg="mod">
          <ac:chgData name="Erich Bacher" userId="f5d5d79d-341e-4eed-ad3b-6c278dca076a" providerId="ADAL" clId="{2826AEB5-C9A4-42BC-8A72-BF853C25ECD4}" dt="2020-02-28T00:38:34.712" v="2528" actId="1076"/>
          <ac:picMkLst>
            <pc:docMk/>
            <pc:sldMk cId="4276993359" sldId="3673"/>
            <ac:picMk id="14" creationId="{3EFE2210-D043-4144-85E8-DE2746CB9E77}"/>
          </ac:picMkLst>
        </pc:picChg>
      </pc:sldChg>
      <pc:sldChg chg="modSp mod ord">
        <pc:chgData name="Erich Bacher" userId="f5d5d79d-341e-4eed-ad3b-6c278dca076a" providerId="ADAL" clId="{2826AEB5-C9A4-42BC-8A72-BF853C25ECD4}" dt="2020-02-28T00:40:46.410" v="2529" actId="1076"/>
        <pc:sldMkLst>
          <pc:docMk/>
          <pc:sldMk cId="3342684075" sldId="3674"/>
        </pc:sldMkLst>
        <pc:spChg chg="mod">
          <ac:chgData name="Erich Bacher" userId="f5d5d79d-341e-4eed-ad3b-6c278dca076a" providerId="ADAL" clId="{2826AEB5-C9A4-42BC-8A72-BF853C25ECD4}" dt="2020-02-28T00:24:18.863" v="2202" actId="20577"/>
          <ac:spMkLst>
            <pc:docMk/>
            <pc:sldMk cId="3342684075" sldId="3674"/>
            <ac:spMk id="5" creationId="{4BCB5F9F-1ED9-449A-BEDE-0162F7CB6D26}"/>
          </ac:spMkLst>
        </pc:spChg>
        <pc:picChg chg="mod">
          <ac:chgData name="Erich Bacher" userId="f5d5d79d-341e-4eed-ad3b-6c278dca076a" providerId="ADAL" clId="{2826AEB5-C9A4-42BC-8A72-BF853C25ECD4}" dt="2020-02-28T00:40:46.410" v="2529" actId="1076"/>
          <ac:picMkLst>
            <pc:docMk/>
            <pc:sldMk cId="3342684075" sldId="3674"/>
            <ac:picMk id="9218" creationId="{F226DDF7-48C8-4299-BB3C-904B92A02988}"/>
          </ac:picMkLst>
        </pc:picChg>
      </pc:sldChg>
      <pc:sldChg chg="modSp mod">
        <pc:chgData name="Erich Bacher" userId="f5d5d79d-341e-4eed-ad3b-6c278dca076a" providerId="ADAL" clId="{2826AEB5-C9A4-42BC-8A72-BF853C25ECD4}" dt="2020-02-28T02:56:30.382" v="4293" actId="20577"/>
        <pc:sldMkLst>
          <pc:docMk/>
          <pc:sldMk cId="3938449464" sldId="3675"/>
        </pc:sldMkLst>
        <pc:spChg chg="mod">
          <ac:chgData name="Erich Bacher" userId="f5d5d79d-341e-4eed-ad3b-6c278dca076a" providerId="ADAL" clId="{2826AEB5-C9A4-42BC-8A72-BF853C25ECD4}" dt="2020-02-28T02:56:30.382" v="4293" actId="20577"/>
          <ac:spMkLst>
            <pc:docMk/>
            <pc:sldMk cId="3938449464" sldId="3675"/>
            <ac:spMk id="5" creationId="{4BCB5F9F-1ED9-449A-BEDE-0162F7CB6D26}"/>
          </ac:spMkLst>
        </pc:spChg>
      </pc:sldChg>
      <pc:sldChg chg="addSp delSp modSp mod">
        <pc:chgData name="Erich Bacher" userId="f5d5d79d-341e-4eed-ad3b-6c278dca076a" providerId="ADAL" clId="{2826AEB5-C9A4-42BC-8A72-BF853C25ECD4}" dt="2020-02-28T00:22:43.686" v="2193" actId="1076"/>
        <pc:sldMkLst>
          <pc:docMk/>
          <pc:sldMk cId="1276659735" sldId="3676"/>
        </pc:sldMkLst>
        <pc:spChg chg="mod">
          <ac:chgData name="Erich Bacher" userId="f5d5d79d-341e-4eed-ad3b-6c278dca076a" providerId="ADAL" clId="{2826AEB5-C9A4-42BC-8A72-BF853C25ECD4}" dt="2020-02-27T22:06:04.317" v="96" actId="20577"/>
          <ac:spMkLst>
            <pc:docMk/>
            <pc:sldMk cId="1276659735" sldId="3676"/>
            <ac:spMk id="5" creationId="{4BCB5F9F-1ED9-449A-BEDE-0162F7CB6D26}"/>
          </ac:spMkLst>
        </pc:spChg>
        <pc:spChg chg="mod">
          <ac:chgData name="Erich Bacher" userId="f5d5d79d-341e-4eed-ad3b-6c278dca076a" providerId="ADAL" clId="{2826AEB5-C9A4-42BC-8A72-BF853C25ECD4}" dt="2020-02-28T00:22:43.686" v="2193" actId="1076"/>
          <ac:spMkLst>
            <pc:docMk/>
            <pc:sldMk cId="1276659735" sldId="3676"/>
            <ac:spMk id="7" creationId="{A3CB7CD9-B544-4423-8F0F-B1391B998501}"/>
          </ac:spMkLst>
        </pc:spChg>
        <pc:spChg chg="add mod">
          <ac:chgData name="Erich Bacher" userId="f5d5d79d-341e-4eed-ad3b-6c278dca076a" providerId="ADAL" clId="{2826AEB5-C9A4-42BC-8A72-BF853C25ECD4}" dt="2020-02-27T22:05:49.826" v="52" actId="1076"/>
          <ac:spMkLst>
            <pc:docMk/>
            <pc:sldMk cId="1276659735" sldId="3676"/>
            <ac:spMk id="16" creationId="{C4EA2AF3-6BEB-4443-935D-CD654189F6B4}"/>
          </ac:spMkLst>
        </pc:spChg>
        <pc:picChg chg="del">
          <ac:chgData name="Erich Bacher" userId="f5d5d79d-341e-4eed-ad3b-6c278dca076a" providerId="ADAL" clId="{2826AEB5-C9A4-42BC-8A72-BF853C25ECD4}" dt="2020-02-27T22:04:51.538" v="0" actId="478"/>
          <ac:picMkLst>
            <pc:docMk/>
            <pc:sldMk cId="1276659735" sldId="3676"/>
            <ac:picMk id="11270" creationId="{C78D670A-9740-46C9-B79A-17EEB7A49805}"/>
          </ac:picMkLst>
        </pc:picChg>
        <pc:picChg chg="del">
          <ac:chgData name="Erich Bacher" userId="f5d5d79d-341e-4eed-ad3b-6c278dca076a" providerId="ADAL" clId="{2826AEB5-C9A4-42BC-8A72-BF853C25ECD4}" dt="2020-02-27T22:04:51.538" v="0" actId="478"/>
          <ac:picMkLst>
            <pc:docMk/>
            <pc:sldMk cId="1276659735" sldId="3676"/>
            <ac:picMk id="11274" creationId="{62D6D611-E499-474C-915F-199EA658C5E0}"/>
          </ac:picMkLst>
        </pc:picChg>
        <pc:picChg chg="del">
          <ac:chgData name="Erich Bacher" userId="f5d5d79d-341e-4eed-ad3b-6c278dca076a" providerId="ADAL" clId="{2826AEB5-C9A4-42BC-8A72-BF853C25ECD4}" dt="2020-02-27T22:04:52.435" v="1" actId="478"/>
          <ac:picMkLst>
            <pc:docMk/>
            <pc:sldMk cId="1276659735" sldId="3676"/>
            <ac:picMk id="11276" creationId="{76757D96-6D1E-4D6A-8100-68528F4288E8}"/>
          </ac:picMkLst>
        </pc:picChg>
        <pc:picChg chg="del">
          <ac:chgData name="Erich Bacher" userId="f5d5d79d-341e-4eed-ad3b-6c278dca076a" providerId="ADAL" clId="{2826AEB5-C9A4-42BC-8A72-BF853C25ECD4}" dt="2020-02-27T22:04:51.538" v="0" actId="478"/>
          <ac:picMkLst>
            <pc:docMk/>
            <pc:sldMk cId="1276659735" sldId="3676"/>
            <ac:picMk id="11278" creationId="{712DC9AE-1D7B-4110-9A66-B63B2943CEAB}"/>
          </ac:picMkLst>
        </pc:picChg>
        <pc:picChg chg="add mod">
          <ac:chgData name="Erich Bacher" userId="f5d5d79d-341e-4eed-ad3b-6c278dca076a" providerId="ADAL" clId="{2826AEB5-C9A4-42BC-8A72-BF853C25ECD4}" dt="2020-02-27T22:05:17.041" v="8" actId="14100"/>
          <ac:picMkLst>
            <pc:docMk/>
            <pc:sldMk cId="1276659735" sldId="3676"/>
            <ac:picMk id="11280" creationId="{6932E7AA-DBC6-4A3C-B201-952AC14AB363}"/>
          </ac:picMkLst>
        </pc:picChg>
      </pc:sldChg>
      <pc:sldChg chg="modSp mod">
        <pc:chgData name="Erich Bacher" userId="f5d5d79d-341e-4eed-ad3b-6c278dca076a" providerId="ADAL" clId="{2826AEB5-C9A4-42BC-8A72-BF853C25ECD4}" dt="2020-02-28T02:55:07.209" v="4262" actId="2711"/>
        <pc:sldMkLst>
          <pc:docMk/>
          <pc:sldMk cId="799034080" sldId="3677"/>
        </pc:sldMkLst>
        <pc:spChg chg="mod">
          <ac:chgData name="Erich Bacher" userId="f5d5d79d-341e-4eed-ad3b-6c278dca076a" providerId="ADAL" clId="{2826AEB5-C9A4-42BC-8A72-BF853C25ECD4}" dt="2020-02-28T02:55:07.209" v="4262" actId="2711"/>
          <ac:spMkLst>
            <pc:docMk/>
            <pc:sldMk cId="799034080" sldId="3677"/>
            <ac:spMk id="5" creationId="{4BCB5F9F-1ED9-449A-BEDE-0162F7CB6D26}"/>
          </ac:spMkLst>
        </pc:spChg>
      </pc:sldChg>
      <pc:sldChg chg="addSp delSp modSp mod">
        <pc:chgData name="Erich Bacher" userId="f5d5d79d-341e-4eed-ad3b-6c278dca076a" providerId="ADAL" clId="{2826AEB5-C9A4-42BC-8A72-BF853C25ECD4}" dt="2020-02-27T22:22:52.847" v="1047" actId="20577"/>
        <pc:sldMkLst>
          <pc:docMk/>
          <pc:sldMk cId="4117831547" sldId="3678"/>
        </pc:sldMkLst>
        <pc:spChg chg="add mod">
          <ac:chgData name="Erich Bacher" userId="f5d5d79d-341e-4eed-ad3b-6c278dca076a" providerId="ADAL" clId="{2826AEB5-C9A4-42BC-8A72-BF853C25ECD4}" dt="2020-02-27T22:22:52.847" v="1047" actId="20577"/>
          <ac:spMkLst>
            <pc:docMk/>
            <pc:sldMk cId="4117831547" sldId="3678"/>
            <ac:spMk id="2" creationId="{E0EB06F3-A992-4A41-8F6E-1D5296A16B96}"/>
          </ac:spMkLst>
        </pc:spChg>
        <pc:spChg chg="mod">
          <ac:chgData name="Erich Bacher" userId="f5d5d79d-341e-4eed-ad3b-6c278dca076a" providerId="ADAL" clId="{2826AEB5-C9A4-42BC-8A72-BF853C25ECD4}" dt="2020-02-27T22:07:10.935" v="177" actId="20577"/>
          <ac:spMkLst>
            <pc:docMk/>
            <pc:sldMk cId="4117831547" sldId="3678"/>
            <ac:spMk id="5" creationId="{4BCB5F9F-1ED9-449A-BEDE-0162F7CB6D26}"/>
          </ac:spMkLst>
        </pc:spChg>
        <pc:picChg chg="del mod">
          <ac:chgData name="Erich Bacher" userId="f5d5d79d-341e-4eed-ad3b-6c278dca076a" providerId="ADAL" clId="{2826AEB5-C9A4-42BC-8A72-BF853C25ECD4}" dt="2020-02-27T22:07:13.935" v="178" actId="478"/>
          <ac:picMkLst>
            <pc:docMk/>
            <pc:sldMk cId="4117831547" sldId="3678"/>
            <ac:picMk id="9" creationId="{80451D7C-A435-4322-AC96-5C7399F891F1}"/>
          </ac:picMkLst>
        </pc:picChg>
        <pc:picChg chg="del">
          <ac:chgData name="Erich Bacher" userId="f5d5d79d-341e-4eed-ad3b-6c278dca076a" providerId="ADAL" clId="{2826AEB5-C9A4-42BC-8A72-BF853C25ECD4}" dt="2020-02-27T22:08:55.935" v="183" actId="478"/>
          <ac:picMkLst>
            <pc:docMk/>
            <pc:sldMk cId="4117831547" sldId="3678"/>
            <ac:picMk id="7174" creationId="{D3120ADD-53F6-4A6D-BE9F-C82C243F2C17}"/>
          </ac:picMkLst>
        </pc:picChg>
      </pc:sldChg>
      <pc:sldChg chg="delSp modSp mod">
        <pc:chgData name="Erich Bacher" userId="f5d5d79d-341e-4eed-ad3b-6c278dca076a" providerId="ADAL" clId="{2826AEB5-C9A4-42BC-8A72-BF853C25ECD4}" dt="2020-02-27T22:25:56.952" v="1060" actId="1076"/>
        <pc:sldMkLst>
          <pc:docMk/>
          <pc:sldMk cId="1684409389" sldId="3679"/>
        </pc:sldMkLst>
        <pc:spChg chg="mod">
          <ac:chgData name="Erich Bacher" userId="f5d5d79d-341e-4eed-ad3b-6c278dca076a" providerId="ADAL" clId="{2826AEB5-C9A4-42BC-8A72-BF853C25ECD4}" dt="2020-02-27T22:06:51.716" v="149" actId="20577"/>
          <ac:spMkLst>
            <pc:docMk/>
            <pc:sldMk cId="1684409389" sldId="3679"/>
            <ac:spMk id="5" creationId="{4BCB5F9F-1ED9-449A-BEDE-0162F7CB6D26}"/>
          </ac:spMkLst>
        </pc:spChg>
        <pc:picChg chg="del">
          <ac:chgData name="Erich Bacher" userId="f5d5d79d-341e-4eed-ad3b-6c278dca076a" providerId="ADAL" clId="{2826AEB5-C9A4-42BC-8A72-BF853C25ECD4}" dt="2020-02-27T22:06:24.789" v="100" actId="478"/>
          <ac:picMkLst>
            <pc:docMk/>
            <pc:sldMk cId="1684409389" sldId="3679"/>
            <ac:picMk id="6" creationId="{03030F03-8847-4DBB-884C-BCD22F8BC88C}"/>
          </ac:picMkLst>
        </pc:picChg>
        <pc:picChg chg="del">
          <ac:chgData name="Erich Bacher" userId="f5d5d79d-341e-4eed-ad3b-6c278dca076a" providerId="ADAL" clId="{2826AEB5-C9A4-42BC-8A72-BF853C25ECD4}" dt="2020-02-27T22:06:24.372" v="99" actId="478"/>
          <ac:picMkLst>
            <pc:docMk/>
            <pc:sldMk cId="1684409389" sldId="3679"/>
            <ac:picMk id="7" creationId="{6AF99B68-5EB2-4905-B1E0-49DE73CAE0E8}"/>
          </ac:picMkLst>
        </pc:picChg>
        <pc:picChg chg="del">
          <ac:chgData name="Erich Bacher" userId="f5d5d79d-341e-4eed-ad3b-6c278dca076a" providerId="ADAL" clId="{2826AEB5-C9A4-42BC-8A72-BF853C25ECD4}" dt="2020-02-27T22:06:25.273" v="101" actId="478"/>
          <ac:picMkLst>
            <pc:docMk/>
            <pc:sldMk cId="1684409389" sldId="3679"/>
            <ac:picMk id="8" creationId="{1553B68F-5061-43CE-B42B-630DD8E67F53}"/>
          </ac:picMkLst>
        </pc:picChg>
        <pc:picChg chg="mod">
          <ac:chgData name="Erich Bacher" userId="f5d5d79d-341e-4eed-ad3b-6c278dca076a" providerId="ADAL" clId="{2826AEB5-C9A4-42BC-8A72-BF853C25ECD4}" dt="2020-02-27T22:25:56.952" v="1060" actId="1076"/>
          <ac:picMkLst>
            <pc:docMk/>
            <pc:sldMk cId="1684409389" sldId="3679"/>
            <ac:picMk id="9" creationId="{80451D7C-A435-4322-AC96-5C7399F891F1}"/>
          </ac:picMkLst>
        </pc:picChg>
        <pc:picChg chg="del">
          <ac:chgData name="Erich Bacher" userId="f5d5d79d-341e-4eed-ad3b-6c278dca076a" providerId="ADAL" clId="{2826AEB5-C9A4-42BC-8A72-BF853C25ECD4}" dt="2020-02-27T22:06:23.821" v="98" actId="478"/>
          <ac:picMkLst>
            <pc:docMk/>
            <pc:sldMk cId="1684409389" sldId="3679"/>
            <ac:picMk id="7170" creationId="{14696A97-D1C7-4557-B821-212246329DF3}"/>
          </ac:picMkLst>
        </pc:picChg>
        <pc:picChg chg="del">
          <ac:chgData name="Erich Bacher" userId="f5d5d79d-341e-4eed-ad3b-6c278dca076a" providerId="ADAL" clId="{2826AEB5-C9A4-42BC-8A72-BF853C25ECD4}" dt="2020-02-27T22:06:26.215" v="102" actId="478"/>
          <ac:picMkLst>
            <pc:docMk/>
            <pc:sldMk cId="1684409389" sldId="3679"/>
            <ac:picMk id="7174" creationId="{D3120ADD-53F6-4A6D-BE9F-C82C243F2C17}"/>
          </ac:picMkLst>
        </pc:picChg>
      </pc:sldChg>
      <pc:sldChg chg="addSp delSp modSp mod">
        <pc:chgData name="Erich Bacher" userId="f5d5d79d-341e-4eed-ad3b-6c278dca076a" providerId="ADAL" clId="{2826AEB5-C9A4-42BC-8A72-BF853C25ECD4}" dt="2020-02-27T22:22:48.204" v="1043" actId="20577"/>
        <pc:sldMkLst>
          <pc:docMk/>
          <pc:sldMk cId="3342286369" sldId="3680"/>
        </pc:sldMkLst>
        <pc:spChg chg="mod">
          <ac:chgData name="Erich Bacher" userId="f5d5d79d-341e-4eed-ad3b-6c278dca076a" providerId="ADAL" clId="{2826AEB5-C9A4-42BC-8A72-BF853C25ECD4}" dt="2020-02-27T22:12:14.415" v="297" actId="20577"/>
          <ac:spMkLst>
            <pc:docMk/>
            <pc:sldMk cId="3342286369" sldId="3680"/>
            <ac:spMk id="5" creationId="{4BCB5F9F-1ED9-449A-BEDE-0162F7CB6D26}"/>
          </ac:spMkLst>
        </pc:spChg>
        <pc:spChg chg="add mod">
          <ac:chgData name="Erich Bacher" userId="f5d5d79d-341e-4eed-ad3b-6c278dca076a" providerId="ADAL" clId="{2826AEB5-C9A4-42BC-8A72-BF853C25ECD4}" dt="2020-02-27T22:22:48.204" v="1043" actId="20577"/>
          <ac:spMkLst>
            <pc:docMk/>
            <pc:sldMk cId="3342286369" sldId="3680"/>
            <ac:spMk id="9" creationId="{C8DF2F80-005D-46D3-A862-5E0270E8E619}"/>
          </ac:spMkLst>
        </pc:spChg>
        <pc:picChg chg="del">
          <ac:chgData name="Erich Bacher" userId="f5d5d79d-341e-4eed-ad3b-6c278dca076a" providerId="ADAL" clId="{2826AEB5-C9A4-42BC-8A72-BF853C25ECD4}" dt="2020-02-27T22:08:50.771" v="180" actId="478"/>
          <ac:picMkLst>
            <pc:docMk/>
            <pc:sldMk cId="3342286369" sldId="3680"/>
            <ac:picMk id="6" creationId="{03030F03-8847-4DBB-884C-BCD22F8BC88C}"/>
          </ac:picMkLst>
        </pc:picChg>
        <pc:picChg chg="del">
          <ac:chgData name="Erich Bacher" userId="f5d5d79d-341e-4eed-ad3b-6c278dca076a" providerId="ADAL" clId="{2826AEB5-C9A4-42BC-8A72-BF853C25ECD4}" dt="2020-02-27T22:08:50.335" v="179" actId="478"/>
          <ac:picMkLst>
            <pc:docMk/>
            <pc:sldMk cId="3342286369" sldId="3680"/>
            <ac:picMk id="7" creationId="{6AF99B68-5EB2-4905-B1E0-49DE73CAE0E8}"/>
          </ac:picMkLst>
        </pc:picChg>
        <pc:picChg chg="del">
          <ac:chgData name="Erich Bacher" userId="f5d5d79d-341e-4eed-ad3b-6c278dca076a" providerId="ADAL" clId="{2826AEB5-C9A4-42BC-8A72-BF853C25ECD4}" dt="2020-02-27T22:08:51.188" v="181" actId="478"/>
          <ac:picMkLst>
            <pc:docMk/>
            <pc:sldMk cId="3342286369" sldId="3680"/>
            <ac:picMk id="8" creationId="{1553B68F-5061-43CE-B42B-630DD8E67F53}"/>
          </ac:picMkLst>
        </pc:picChg>
        <pc:picChg chg="del">
          <ac:chgData name="Erich Bacher" userId="f5d5d79d-341e-4eed-ad3b-6c278dca076a" providerId="ADAL" clId="{2826AEB5-C9A4-42BC-8A72-BF853C25ECD4}" dt="2020-02-27T22:12:30.374" v="298" actId="478"/>
          <ac:picMkLst>
            <pc:docMk/>
            <pc:sldMk cId="3342286369" sldId="3680"/>
            <ac:picMk id="7170" creationId="{14696A97-D1C7-4557-B821-212246329DF3}"/>
          </ac:picMkLst>
        </pc:picChg>
        <pc:picChg chg="del">
          <ac:chgData name="Erich Bacher" userId="f5d5d79d-341e-4eed-ad3b-6c278dca076a" providerId="ADAL" clId="{2826AEB5-C9A4-42BC-8A72-BF853C25ECD4}" dt="2020-02-27T22:08:51.994" v="182" actId="478"/>
          <ac:picMkLst>
            <pc:docMk/>
            <pc:sldMk cId="3342286369" sldId="3680"/>
            <ac:picMk id="7174" creationId="{D3120ADD-53F6-4A6D-BE9F-C82C243F2C17}"/>
          </ac:picMkLst>
        </pc:picChg>
        <pc:picChg chg="add mod">
          <ac:chgData name="Erich Bacher" userId="f5d5d79d-341e-4eed-ad3b-6c278dca076a" providerId="ADAL" clId="{2826AEB5-C9A4-42BC-8A72-BF853C25ECD4}" dt="2020-02-27T22:09:12.377" v="186" actId="14100"/>
          <ac:picMkLst>
            <pc:docMk/>
            <pc:sldMk cId="3342286369" sldId="3680"/>
            <ac:picMk id="14338" creationId="{FA05641C-69D7-499D-89DC-61D6A0B3E096}"/>
          </ac:picMkLst>
        </pc:picChg>
      </pc:sldChg>
      <pc:sldChg chg="addSp delSp modSp mod">
        <pc:chgData name="Erich Bacher" userId="f5d5d79d-341e-4eed-ad3b-6c278dca076a" providerId="ADAL" clId="{2826AEB5-C9A4-42BC-8A72-BF853C25ECD4}" dt="2020-02-27T22:25:31.376" v="1058" actId="14100"/>
        <pc:sldMkLst>
          <pc:docMk/>
          <pc:sldMk cId="1700796109" sldId="3681"/>
        </pc:sldMkLst>
        <pc:spChg chg="mod">
          <ac:chgData name="Erich Bacher" userId="f5d5d79d-341e-4eed-ad3b-6c278dca076a" providerId="ADAL" clId="{2826AEB5-C9A4-42BC-8A72-BF853C25ECD4}" dt="2020-02-27T22:14:26.641" v="366" actId="20577"/>
          <ac:spMkLst>
            <pc:docMk/>
            <pc:sldMk cId="1700796109" sldId="3681"/>
            <ac:spMk id="5" creationId="{4BCB5F9F-1ED9-449A-BEDE-0162F7CB6D26}"/>
          </ac:spMkLst>
        </pc:spChg>
        <pc:spChg chg="mod">
          <ac:chgData name="Erich Bacher" userId="f5d5d79d-341e-4eed-ad3b-6c278dca076a" providerId="ADAL" clId="{2826AEB5-C9A4-42BC-8A72-BF853C25ECD4}" dt="2020-02-27T22:20:57.070" v="1011" actId="1076"/>
          <ac:spMkLst>
            <pc:docMk/>
            <pc:sldMk cId="1700796109" sldId="3681"/>
            <ac:spMk id="9" creationId="{C8DF2F80-005D-46D3-A862-5E0270E8E619}"/>
          </ac:spMkLst>
        </pc:spChg>
        <pc:picChg chg="del">
          <ac:chgData name="Erich Bacher" userId="f5d5d79d-341e-4eed-ad3b-6c278dca076a" providerId="ADAL" clId="{2826AEB5-C9A4-42BC-8A72-BF853C25ECD4}" dt="2020-02-27T22:14:52.439" v="367" actId="478"/>
          <ac:picMkLst>
            <pc:docMk/>
            <pc:sldMk cId="1700796109" sldId="3681"/>
            <ac:picMk id="14338" creationId="{FA05641C-69D7-499D-89DC-61D6A0B3E096}"/>
          </ac:picMkLst>
        </pc:picChg>
        <pc:picChg chg="add mod">
          <ac:chgData name="Erich Bacher" userId="f5d5d79d-341e-4eed-ad3b-6c278dca076a" providerId="ADAL" clId="{2826AEB5-C9A4-42BC-8A72-BF853C25ECD4}" dt="2020-02-27T22:15:08.343" v="373" actId="1076"/>
          <ac:picMkLst>
            <pc:docMk/>
            <pc:sldMk cId="1700796109" sldId="3681"/>
            <ac:picMk id="16386" creationId="{F435E55E-DEAE-465D-AEA0-711CB35FD0EE}"/>
          </ac:picMkLst>
        </pc:picChg>
        <pc:picChg chg="add mod">
          <ac:chgData name="Erich Bacher" userId="f5d5d79d-341e-4eed-ad3b-6c278dca076a" providerId="ADAL" clId="{2826AEB5-C9A4-42BC-8A72-BF853C25ECD4}" dt="2020-02-27T22:25:31.376" v="1058" actId="14100"/>
          <ac:picMkLst>
            <pc:docMk/>
            <pc:sldMk cId="1700796109" sldId="3681"/>
            <ac:picMk id="16388" creationId="{2BD164A2-E3D0-4669-B990-44AEBEF827DD}"/>
          </ac:picMkLst>
        </pc:picChg>
      </pc:sldChg>
      <pc:sldChg chg="addSp delSp modSp mod modAnim">
        <pc:chgData name="Erich Bacher" userId="f5d5d79d-341e-4eed-ad3b-6c278dca076a" providerId="ADAL" clId="{2826AEB5-C9A4-42BC-8A72-BF853C25ECD4}" dt="2020-02-28T02:31:23.399" v="4127"/>
        <pc:sldMkLst>
          <pc:docMk/>
          <pc:sldMk cId="4114988548" sldId="3682"/>
        </pc:sldMkLst>
        <pc:spChg chg="add mod ord">
          <ac:chgData name="Erich Bacher" userId="f5d5d79d-341e-4eed-ad3b-6c278dca076a" providerId="ADAL" clId="{2826AEB5-C9A4-42BC-8A72-BF853C25ECD4}" dt="2020-02-28T01:30:25.914" v="4085" actId="1076"/>
          <ac:spMkLst>
            <pc:docMk/>
            <pc:sldMk cId="4114988548" sldId="3682"/>
            <ac:spMk id="2" creationId="{4857CEED-EE56-4B65-9830-47A56470EB0E}"/>
          </ac:spMkLst>
        </pc:spChg>
        <pc:spChg chg="add mod">
          <ac:chgData name="Erich Bacher" userId="f5d5d79d-341e-4eed-ad3b-6c278dca076a" providerId="ADAL" clId="{2826AEB5-C9A4-42BC-8A72-BF853C25ECD4}" dt="2020-02-28T01:26:45.304" v="3701" actId="1076"/>
          <ac:spMkLst>
            <pc:docMk/>
            <pc:sldMk cId="4114988548" sldId="3682"/>
            <ac:spMk id="3" creationId="{B62B3E34-C823-4C20-9255-F43CA9817AE7}"/>
          </ac:spMkLst>
        </pc:spChg>
        <pc:spChg chg="add mod">
          <ac:chgData name="Erich Bacher" userId="f5d5d79d-341e-4eed-ad3b-6c278dca076a" providerId="ADAL" clId="{2826AEB5-C9A4-42BC-8A72-BF853C25ECD4}" dt="2020-02-28T01:27:33.388" v="3738" actId="1076"/>
          <ac:spMkLst>
            <pc:docMk/>
            <pc:sldMk cId="4114988548" sldId="3682"/>
            <ac:spMk id="4" creationId="{CA767EAA-CB5F-4E77-8964-C4242D760859}"/>
          </ac:spMkLst>
        </pc:spChg>
        <pc:spChg chg="mod">
          <ac:chgData name="Erich Bacher" userId="f5d5d79d-341e-4eed-ad3b-6c278dca076a" providerId="ADAL" clId="{2826AEB5-C9A4-42BC-8A72-BF853C25ECD4}" dt="2020-02-28T01:24:32.072" v="3695" actId="20577"/>
          <ac:spMkLst>
            <pc:docMk/>
            <pc:sldMk cId="4114988548" sldId="3682"/>
            <ac:spMk id="5" creationId="{4BCB5F9F-1ED9-449A-BEDE-0162F7CB6D26}"/>
          </ac:spMkLst>
        </pc:spChg>
        <pc:spChg chg="add mod">
          <ac:chgData name="Erich Bacher" userId="f5d5d79d-341e-4eed-ad3b-6c278dca076a" providerId="ADAL" clId="{2826AEB5-C9A4-42BC-8A72-BF853C25ECD4}" dt="2020-02-28T01:27:58.837" v="3756" actId="207"/>
          <ac:spMkLst>
            <pc:docMk/>
            <pc:sldMk cId="4114988548" sldId="3682"/>
            <ac:spMk id="6" creationId="{B84D9B13-DB9E-48E9-BE84-F48C0142FC08}"/>
          </ac:spMkLst>
        </pc:spChg>
        <pc:spChg chg="add mod">
          <ac:chgData name="Erich Bacher" userId="f5d5d79d-341e-4eed-ad3b-6c278dca076a" providerId="ADAL" clId="{2826AEB5-C9A4-42BC-8A72-BF853C25ECD4}" dt="2020-02-28T01:31:03.730" v="4086" actId="14100"/>
          <ac:spMkLst>
            <pc:docMk/>
            <pc:sldMk cId="4114988548" sldId="3682"/>
            <ac:spMk id="7" creationId="{694D594F-A836-4D7C-B051-BAE8A8402D80}"/>
          </ac:spMkLst>
        </pc:spChg>
        <pc:spChg chg="add mod">
          <ac:chgData name="Erich Bacher" userId="f5d5d79d-341e-4eed-ad3b-6c278dca076a" providerId="ADAL" clId="{2826AEB5-C9A4-42BC-8A72-BF853C25ECD4}" dt="2020-02-28T02:31:18.796" v="4125" actId="207"/>
          <ac:spMkLst>
            <pc:docMk/>
            <pc:sldMk cId="4114988548" sldId="3682"/>
            <ac:spMk id="8" creationId="{3DB544C6-76CB-426B-8B16-87342B444835}"/>
          </ac:spMkLst>
        </pc:spChg>
        <pc:spChg chg="mod">
          <ac:chgData name="Erich Bacher" userId="f5d5d79d-341e-4eed-ad3b-6c278dca076a" providerId="ADAL" clId="{2826AEB5-C9A4-42BC-8A72-BF853C25ECD4}" dt="2020-02-27T22:53:38.633" v="1773" actId="1076"/>
          <ac:spMkLst>
            <pc:docMk/>
            <pc:sldMk cId="4114988548" sldId="3682"/>
            <ac:spMk id="9" creationId="{C8DF2F80-005D-46D3-A862-5E0270E8E619}"/>
          </ac:spMkLst>
        </pc:spChg>
        <pc:spChg chg="add del mod">
          <ac:chgData name="Erich Bacher" userId="f5d5d79d-341e-4eed-ad3b-6c278dca076a" providerId="ADAL" clId="{2826AEB5-C9A4-42BC-8A72-BF853C25ECD4}" dt="2020-02-27T22:58:12.139" v="1791"/>
          <ac:spMkLst>
            <pc:docMk/>
            <pc:sldMk cId="4114988548" sldId="3682"/>
            <ac:spMk id="11" creationId="{305A4089-C1C1-409B-9D22-2FBAC02715AA}"/>
          </ac:spMkLst>
        </pc:spChg>
        <pc:picChg chg="del">
          <ac:chgData name="Erich Bacher" userId="f5d5d79d-341e-4eed-ad3b-6c278dca076a" providerId="ADAL" clId="{2826AEB5-C9A4-42BC-8A72-BF853C25ECD4}" dt="2020-02-27T22:49:50.119" v="1616" actId="478"/>
          <ac:picMkLst>
            <pc:docMk/>
            <pc:sldMk cId="4114988548" sldId="3682"/>
            <ac:picMk id="16386" creationId="{F435E55E-DEAE-465D-AEA0-711CB35FD0EE}"/>
          </ac:picMkLst>
        </pc:picChg>
        <pc:picChg chg="mod">
          <ac:chgData name="Erich Bacher" userId="f5d5d79d-341e-4eed-ad3b-6c278dca076a" providerId="ADAL" clId="{2826AEB5-C9A4-42BC-8A72-BF853C25ECD4}" dt="2020-02-27T22:50:18.255" v="1710" actId="1076"/>
          <ac:picMkLst>
            <pc:docMk/>
            <pc:sldMk cId="4114988548" sldId="3682"/>
            <ac:picMk id="16388" creationId="{2BD164A2-E3D0-4669-B990-44AEBEF827DD}"/>
          </ac:picMkLst>
        </pc:picChg>
        <pc:picChg chg="add mod">
          <ac:chgData name="Erich Bacher" userId="f5d5d79d-341e-4eed-ad3b-6c278dca076a" providerId="ADAL" clId="{2826AEB5-C9A4-42BC-8A72-BF853C25ECD4}" dt="2020-02-27T22:51:06.449" v="1716"/>
          <ac:picMkLst>
            <pc:docMk/>
            <pc:sldMk cId="4114988548" sldId="3682"/>
            <ac:picMk id="17410" creationId="{8B58CF08-B0FF-4B9E-8079-4DC0542C8B3B}"/>
          </ac:picMkLst>
        </pc:picChg>
        <pc:picChg chg="add del mod">
          <ac:chgData name="Erich Bacher" userId="f5d5d79d-341e-4eed-ad3b-6c278dca076a" providerId="ADAL" clId="{2826AEB5-C9A4-42BC-8A72-BF853C25ECD4}" dt="2020-02-27T22:51:19.632" v="1719" actId="478"/>
          <ac:picMkLst>
            <pc:docMk/>
            <pc:sldMk cId="4114988548" sldId="3682"/>
            <ac:picMk id="17412" creationId="{F2E4648A-C4E8-45BE-817D-4107F9B6A444}"/>
          </ac:picMkLst>
        </pc:picChg>
        <pc:picChg chg="add mod">
          <ac:chgData name="Erich Bacher" userId="f5d5d79d-341e-4eed-ad3b-6c278dca076a" providerId="ADAL" clId="{2826AEB5-C9A4-42BC-8A72-BF853C25ECD4}" dt="2020-02-27T22:51:32.483" v="1726" actId="1076"/>
          <ac:picMkLst>
            <pc:docMk/>
            <pc:sldMk cId="4114988548" sldId="3682"/>
            <ac:picMk id="17414" creationId="{13F497A7-CF7D-4E85-8D84-75E107A72E72}"/>
          </ac:picMkLst>
        </pc:picChg>
        <pc:picChg chg="add mod">
          <ac:chgData name="Erich Bacher" userId="f5d5d79d-341e-4eed-ad3b-6c278dca076a" providerId="ADAL" clId="{2826AEB5-C9A4-42BC-8A72-BF853C25ECD4}" dt="2020-02-27T22:53:08.969" v="1736" actId="14100"/>
          <ac:picMkLst>
            <pc:docMk/>
            <pc:sldMk cId="4114988548" sldId="3682"/>
            <ac:picMk id="17416" creationId="{648C58F4-3992-4F74-B748-F5B8C25F5AAE}"/>
          </ac:picMkLst>
        </pc:picChg>
        <pc:picChg chg="add mod">
          <ac:chgData name="Erich Bacher" userId="f5d5d79d-341e-4eed-ad3b-6c278dca076a" providerId="ADAL" clId="{2826AEB5-C9A4-42BC-8A72-BF853C25ECD4}" dt="2020-02-27T22:53:05.018" v="1734" actId="14100"/>
          <ac:picMkLst>
            <pc:docMk/>
            <pc:sldMk cId="4114988548" sldId="3682"/>
            <ac:picMk id="17418" creationId="{6ECCB8F0-F346-46A7-AC7D-AC53753D7B66}"/>
          </ac:picMkLst>
        </pc:picChg>
      </pc:sldChg>
      <pc:sldChg chg="addSp delSp modSp add mod">
        <pc:chgData name="Erich Bacher" userId="f5d5d79d-341e-4eed-ad3b-6c278dca076a" providerId="ADAL" clId="{2826AEB5-C9A4-42BC-8A72-BF853C25ECD4}" dt="2020-02-28T00:28:17.205" v="2509" actId="20577"/>
        <pc:sldMkLst>
          <pc:docMk/>
          <pc:sldMk cId="3415766641" sldId="3683"/>
        </pc:sldMkLst>
        <pc:spChg chg="add mod">
          <ac:chgData name="Erich Bacher" userId="f5d5d79d-341e-4eed-ad3b-6c278dca076a" providerId="ADAL" clId="{2826AEB5-C9A4-42BC-8A72-BF853C25ECD4}" dt="2020-02-28T00:19:40.301" v="1994" actId="14100"/>
          <ac:spMkLst>
            <pc:docMk/>
            <pc:sldMk cId="3415766641" sldId="3683"/>
            <ac:spMk id="2" creationId="{D6C418C4-4D7B-4EE6-98B3-67CEC5A54856}"/>
          </ac:spMkLst>
        </pc:spChg>
        <pc:spChg chg="add mod">
          <ac:chgData name="Erich Bacher" userId="f5d5d79d-341e-4eed-ad3b-6c278dca076a" providerId="ADAL" clId="{2826AEB5-C9A4-42BC-8A72-BF853C25ECD4}" dt="2020-02-28T00:22:19.567" v="2192" actId="20577"/>
          <ac:spMkLst>
            <pc:docMk/>
            <pc:sldMk cId="3415766641" sldId="3683"/>
            <ac:spMk id="10" creationId="{792D3F1E-BE91-4C22-9949-63AE36B97DF9}"/>
          </ac:spMkLst>
        </pc:spChg>
        <pc:spChg chg="add mod">
          <ac:chgData name="Erich Bacher" userId="f5d5d79d-341e-4eed-ad3b-6c278dca076a" providerId="ADAL" clId="{2826AEB5-C9A4-42BC-8A72-BF853C25ECD4}" dt="2020-02-28T00:28:17.205" v="2509" actId="20577"/>
          <ac:spMkLst>
            <pc:docMk/>
            <pc:sldMk cId="3415766641" sldId="3683"/>
            <ac:spMk id="21" creationId="{990C0546-67D9-48A9-86E1-04EF0BB99B23}"/>
          </ac:spMkLst>
        </pc:spChg>
        <pc:picChg chg="add mod">
          <ac:chgData name="Erich Bacher" userId="f5d5d79d-341e-4eed-ad3b-6c278dca076a" providerId="ADAL" clId="{2826AEB5-C9A4-42BC-8A72-BF853C25ECD4}" dt="2020-02-28T00:11:34.905" v="1985" actId="1076"/>
          <ac:picMkLst>
            <pc:docMk/>
            <pc:sldMk cId="3415766641" sldId="3683"/>
            <ac:picMk id="14" creationId="{447455E4-6524-48FA-88C2-151D6F88F969}"/>
          </ac:picMkLst>
        </pc:picChg>
        <pc:picChg chg="add mod">
          <ac:chgData name="Erich Bacher" userId="f5d5d79d-341e-4eed-ad3b-6c278dca076a" providerId="ADAL" clId="{2826AEB5-C9A4-42BC-8A72-BF853C25ECD4}" dt="2020-02-28T00:11:38.317" v="1987" actId="1076"/>
          <ac:picMkLst>
            <pc:docMk/>
            <pc:sldMk cId="3415766641" sldId="3683"/>
            <ac:picMk id="16" creationId="{DF245A60-2797-47A0-85F2-60B118E9341C}"/>
          </ac:picMkLst>
        </pc:picChg>
        <pc:picChg chg="add mod">
          <ac:chgData name="Erich Bacher" userId="f5d5d79d-341e-4eed-ad3b-6c278dca076a" providerId="ADAL" clId="{2826AEB5-C9A4-42BC-8A72-BF853C25ECD4}" dt="2020-02-28T00:11:43.318" v="1989" actId="1076"/>
          <ac:picMkLst>
            <pc:docMk/>
            <pc:sldMk cId="3415766641" sldId="3683"/>
            <ac:picMk id="18" creationId="{71826824-E80F-45A5-B7C6-7E4FB6175100}"/>
          </ac:picMkLst>
        </pc:picChg>
        <pc:picChg chg="del">
          <ac:chgData name="Erich Bacher" userId="f5d5d79d-341e-4eed-ad3b-6c278dca076a" providerId="ADAL" clId="{2826AEB5-C9A4-42BC-8A72-BF853C25ECD4}" dt="2020-02-28T00:03:17.349" v="1941" actId="478"/>
          <ac:picMkLst>
            <pc:docMk/>
            <pc:sldMk cId="3415766641" sldId="3683"/>
            <ac:picMk id="9218" creationId="{F226DDF7-48C8-4299-BB3C-904B92A02988}"/>
          </ac:picMkLst>
        </pc:picChg>
        <pc:picChg chg="add del mod">
          <ac:chgData name="Erich Bacher" userId="f5d5d79d-341e-4eed-ad3b-6c278dca076a" providerId="ADAL" clId="{2826AEB5-C9A4-42BC-8A72-BF853C25ECD4}" dt="2020-02-28T00:10:46.550" v="1973" actId="478"/>
          <ac:picMkLst>
            <pc:docMk/>
            <pc:sldMk cId="3415766641" sldId="3683"/>
            <ac:picMk id="18434" creationId="{F159C374-E89C-426F-BC9C-B821DF04FD92}"/>
          </ac:picMkLst>
        </pc:picChg>
        <pc:picChg chg="add mod">
          <ac:chgData name="Erich Bacher" userId="f5d5d79d-341e-4eed-ad3b-6c278dca076a" providerId="ADAL" clId="{2826AEB5-C9A4-42BC-8A72-BF853C25ECD4}" dt="2020-02-28T00:11:59.473" v="1992" actId="1076"/>
          <ac:picMkLst>
            <pc:docMk/>
            <pc:sldMk cId="3415766641" sldId="3683"/>
            <ac:picMk id="18436" creationId="{483B7D3F-84E1-4188-9423-997293980934}"/>
          </ac:picMkLst>
        </pc:picChg>
        <pc:cxnChg chg="add del mod">
          <ac:chgData name="Erich Bacher" userId="f5d5d79d-341e-4eed-ad3b-6c278dca076a" providerId="ADAL" clId="{2826AEB5-C9A4-42BC-8A72-BF853C25ECD4}" dt="2020-02-28T00:10:46.550" v="1973" actId="478"/>
          <ac:cxnSpMkLst>
            <pc:docMk/>
            <pc:sldMk cId="3415766641" sldId="3683"/>
            <ac:cxnSpMk id="4" creationId="{AC6C80D9-7A47-43A6-8B08-1111F7F7E8CB}"/>
          </ac:cxnSpMkLst>
        </pc:cxnChg>
        <pc:cxnChg chg="add mod">
          <ac:chgData name="Erich Bacher" userId="f5d5d79d-341e-4eed-ad3b-6c278dca076a" providerId="ADAL" clId="{2826AEB5-C9A4-42BC-8A72-BF853C25ECD4}" dt="2020-02-28T00:11:59.473" v="1992" actId="1076"/>
          <ac:cxnSpMkLst>
            <pc:docMk/>
            <pc:sldMk cId="3415766641" sldId="3683"/>
            <ac:cxnSpMk id="7" creationId="{8179E13B-95A0-468E-930C-F07631A01726}"/>
          </ac:cxnSpMkLst>
        </pc:cxnChg>
        <pc:cxnChg chg="add mod">
          <ac:chgData name="Erich Bacher" userId="f5d5d79d-341e-4eed-ad3b-6c278dca076a" providerId="ADAL" clId="{2826AEB5-C9A4-42BC-8A72-BF853C25ECD4}" dt="2020-02-28T00:11:34.905" v="1985" actId="1076"/>
          <ac:cxnSpMkLst>
            <pc:docMk/>
            <pc:sldMk cId="3415766641" sldId="3683"/>
            <ac:cxnSpMk id="15" creationId="{61FC7EA7-20F6-420F-9BD2-06D74772AB99}"/>
          </ac:cxnSpMkLst>
        </pc:cxnChg>
        <pc:cxnChg chg="add mod">
          <ac:chgData name="Erich Bacher" userId="f5d5d79d-341e-4eed-ad3b-6c278dca076a" providerId="ADAL" clId="{2826AEB5-C9A4-42BC-8A72-BF853C25ECD4}" dt="2020-02-28T00:11:38.317" v="1987" actId="1076"/>
          <ac:cxnSpMkLst>
            <pc:docMk/>
            <pc:sldMk cId="3415766641" sldId="3683"/>
            <ac:cxnSpMk id="17" creationId="{1AE83083-A952-46BC-AB53-BEBAD7B924CA}"/>
          </ac:cxnSpMkLst>
        </pc:cxnChg>
        <pc:cxnChg chg="add mod">
          <ac:chgData name="Erich Bacher" userId="f5d5d79d-341e-4eed-ad3b-6c278dca076a" providerId="ADAL" clId="{2826AEB5-C9A4-42BC-8A72-BF853C25ECD4}" dt="2020-02-28T00:11:43.318" v="1989" actId="1076"/>
          <ac:cxnSpMkLst>
            <pc:docMk/>
            <pc:sldMk cId="3415766641" sldId="3683"/>
            <ac:cxnSpMk id="19" creationId="{ABA35D07-2A43-4017-B412-BF409C97ECCB}"/>
          </ac:cxnSpMkLst>
        </pc:cxnChg>
      </pc:sldChg>
      <pc:sldChg chg="modSp add mod">
        <pc:chgData name="Erich Bacher" userId="f5d5d79d-341e-4eed-ad3b-6c278dca076a" providerId="ADAL" clId="{2826AEB5-C9A4-42BC-8A72-BF853C25ECD4}" dt="2020-02-28T02:54:50.568" v="4260" actId="2711"/>
        <pc:sldMkLst>
          <pc:docMk/>
          <pc:sldMk cId="3244607593" sldId="3684"/>
        </pc:sldMkLst>
        <pc:spChg chg="mod">
          <ac:chgData name="Erich Bacher" userId="f5d5d79d-341e-4eed-ad3b-6c278dca076a" providerId="ADAL" clId="{2826AEB5-C9A4-42BC-8A72-BF853C25ECD4}" dt="2020-02-28T02:54:50.568" v="4260" actId="2711"/>
          <ac:spMkLst>
            <pc:docMk/>
            <pc:sldMk cId="3244607593" sldId="3684"/>
            <ac:spMk id="5" creationId="{4BCB5F9F-1ED9-449A-BEDE-0162F7CB6D26}"/>
          </ac:spMkLst>
        </pc:spChg>
        <pc:spChg chg="mod">
          <ac:chgData name="Erich Bacher" userId="f5d5d79d-341e-4eed-ad3b-6c278dca076a" providerId="ADAL" clId="{2826AEB5-C9A4-42BC-8A72-BF853C25ECD4}" dt="2020-02-28T00:50:25.110" v="3627" actId="20577"/>
          <ac:spMkLst>
            <pc:docMk/>
            <pc:sldMk cId="3244607593" sldId="3684"/>
            <ac:spMk id="6" creationId="{6134941C-798A-49F2-B937-0B35A6D4B040}"/>
          </ac:spMkLst>
        </pc:spChg>
      </pc:sldChg>
      <pc:sldChg chg="add del">
        <pc:chgData name="Erich Bacher" userId="f5d5d79d-341e-4eed-ad3b-6c278dca076a" providerId="ADAL" clId="{2826AEB5-C9A4-42BC-8A72-BF853C25ECD4}" dt="2020-02-28T02:41:40.461" v="4128" actId="2696"/>
        <pc:sldMkLst>
          <pc:docMk/>
          <pc:sldMk cId="9214467" sldId="3685"/>
        </pc:sldMkLst>
      </pc:sldChg>
      <pc:sldChg chg="addSp delSp modSp mod">
        <pc:chgData name="Erich Bacher" userId="f5d5d79d-341e-4eed-ad3b-6c278dca076a" providerId="ADAL" clId="{2826AEB5-C9A4-42BC-8A72-BF853C25ECD4}" dt="2020-02-28T02:54:57.041" v="4261" actId="2711"/>
        <pc:sldMkLst>
          <pc:docMk/>
          <pc:sldMk cId="2705816516" sldId="3686"/>
        </pc:sldMkLst>
        <pc:spChg chg="mod">
          <ac:chgData name="Erich Bacher" userId="f5d5d79d-341e-4eed-ad3b-6c278dca076a" providerId="ADAL" clId="{2826AEB5-C9A4-42BC-8A72-BF853C25ECD4}" dt="2020-02-28T02:54:57.041" v="4261" actId="2711"/>
          <ac:spMkLst>
            <pc:docMk/>
            <pc:sldMk cId="2705816516" sldId="3686"/>
            <ac:spMk id="5" creationId="{4BCB5F9F-1ED9-449A-BEDE-0162F7CB6D26}"/>
          </ac:spMkLst>
        </pc:spChg>
        <pc:spChg chg="del">
          <ac:chgData name="Erich Bacher" userId="f5d5d79d-341e-4eed-ad3b-6c278dca076a" providerId="ADAL" clId="{2826AEB5-C9A4-42BC-8A72-BF853C25ECD4}" dt="2020-02-28T01:05:30.084" v="3629" actId="478"/>
          <ac:spMkLst>
            <pc:docMk/>
            <pc:sldMk cId="2705816516" sldId="3686"/>
            <ac:spMk id="6" creationId="{6134941C-798A-49F2-B937-0B35A6D4B040}"/>
          </ac:spMkLst>
        </pc:spChg>
        <pc:spChg chg="add mod">
          <ac:chgData name="Erich Bacher" userId="f5d5d79d-341e-4eed-ad3b-6c278dca076a" providerId="ADAL" clId="{2826AEB5-C9A4-42BC-8A72-BF853C25ECD4}" dt="2020-02-28T01:06:44.748" v="3651" actId="403"/>
          <ac:spMkLst>
            <pc:docMk/>
            <pc:sldMk cId="2705816516" sldId="3686"/>
            <ac:spMk id="9" creationId="{F8384655-84BA-4256-99AF-0D8E682A3B3A}"/>
          </ac:spMkLst>
        </pc:spChg>
        <pc:spChg chg="add mod">
          <ac:chgData name="Erich Bacher" userId="f5d5d79d-341e-4eed-ad3b-6c278dca076a" providerId="ADAL" clId="{2826AEB5-C9A4-42BC-8A72-BF853C25ECD4}" dt="2020-02-28T01:06:44.748" v="3651" actId="403"/>
          <ac:spMkLst>
            <pc:docMk/>
            <pc:sldMk cId="2705816516" sldId="3686"/>
            <ac:spMk id="10" creationId="{1872565B-9391-468D-BDF9-3B840D11D3C6}"/>
          </ac:spMkLst>
        </pc:spChg>
        <pc:spChg chg="add mod">
          <ac:chgData name="Erich Bacher" userId="f5d5d79d-341e-4eed-ad3b-6c278dca076a" providerId="ADAL" clId="{2826AEB5-C9A4-42BC-8A72-BF853C25ECD4}" dt="2020-02-28T01:06:44.748" v="3651" actId="403"/>
          <ac:spMkLst>
            <pc:docMk/>
            <pc:sldMk cId="2705816516" sldId="3686"/>
            <ac:spMk id="11" creationId="{C516762E-0A3C-4E51-B615-D770C894479F}"/>
          </ac:spMkLst>
        </pc:spChg>
        <pc:spChg chg="add mod">
          <ac:chgData name="Erich Bacher" userId="f5d5d79d-341e-4eed-ad3b-6c278dca076a" providerId="ADAL" clId="{2826AEB5-C9A4-42BC-8A72-BF853C25ECD4}" dt="2020-02-28T01:06:44.748" v="3651" actId="403"/>
          <ac:spMkLst>
            <pc:docMk/>
            <pc:sldMk cId="2705816516" sldId="3686"/>
            <ac:spMk id="12" creationId="{A16ABC5D-5544-4568-8E81-4B2A34355B96}"/>
          </ac:spMkLst>
        </pc:spChg>
        <pc:spChg chg="add mod">
          <ac:chgData name="Erich Bacher" userId="f5d5d79d-341e-4eed-ad3b-6c278dca076a" providerId="ADAL" clId="{2826AEB5-C9A4-42BC-8A72-BF853C25ECD4}" dt="2020-02-28T01:06:44.748" v="3651" actId="403"/>
          <ac:spMkLst>
            <pc:docMk/>
            <pc:sldMk cId="2705816516" sldId="3686"/>
            <ac:spMk id="13" creationId="{34311F13-7CCD-4A6B-BC6F-F3ECCA648C75}"/>
          </ac:spMkLst>
        </pc:spChg>
        <pc:spChg chg="add mod">
          <ac:chgData name="Erich Bacher" userId="f5d5d79d-341e-4eed-ad3b-6c278dca076a" providerId="ADAL" clId="{2826AEB5-C9A4-42BC-8A72-BF853C25ECD4}" dt="2020-02-28T01:06:44.748" v="3651" actId="403"/>
          <ac:spMkLst>
            <pc:docMk/>
            <pc:sldMk cId="2705816516" sldId="3686"/>
            <ac:spMk id="14" creationId="{38215FA6-EA18-455E-88E2-2ECAD700F953}"/>
          </ac:spMkLst>
        </pc:spChg>
        <pc:spChg chg="add mod">
          <ac:chgData name="Erich Bacher" userId="f5d5d79d-341e-4eed-ad3b-6c278dca076a" providerId="ADAL" clId="{2826AEB5-C9A4-42BC-8A72-BF853C25ECD4}" dt="2020-02-28T01:06:44.748" v="3651" actId="403"/>
          <ac:spMkLst>
            <pc:docMk/>
            <pc:sldMk cId="2705816516" sldId="3686"/>
            <ac:spMk id="15" creationId="{BD7019BD-BBEB-4B63-8E61-930F5DC42790}"/>
          </ac:spMkLst>
        </pc:spChg>
        <pc:spChg chg="add mod">
          <ac:chgData name="Erich Bacher" userId="f5d5d79d-341e-4eed-ad3b-6c278dca076a" providerId="ADAL" clId="{2826AEB5-C9A4-42BC-8A72-BF853C25ECD4}" dt="2020-02-28T01:06:44.748" v="3651" actId="403"/>
          <ac:spMkLst>
            <pc:docMk/>
            <pc:sldMk cId="2705816516" sldId="3686"/>
            <ac:spMk id="16" creationId="{D54A5BBB-215C-4401-BEAC-F3BBD7F465AA}"/>
          </ac:spMkLst>
        </pc:spChg>
        <pc:spChg chg="add mod">
          <ac:chgData name="Erich Bacher" userId="f5d5d79d-341e-4eed-ad3b-6c278dca076a" providerId="ADAL" clId="{2826AEB5-C9A4-42BC-8A72-BF853C25ECD4}" dt="2020-02-28T01:06:44.748" v="3651" actId="403"/>
          <ac:spMkLst>
            <pc:docMk/>
            <pc:sldMk cId="2705816516" sldId="3686"/>
            <ac:spMk id="17" creationId="{171D32E2-0918-4899-8151-EA867463DD93}"/>
          </ac:spMkLst>
        </pc:spChg>
        <pc:spChg chg="add mod">
          <ac:chgData name="Erich Bacher" userId="f5d5d79d-341e-4eed-ad3b-6c278dca076a" providerId="ADAL" clId="{2826AEB5-C9A4-42BC-8A72-BF853C25ECD4}" dt="2020-02-28T01:06:44.748" v="3651" actId="403"/>
          <ac:spMkLst>
            <pc:docMk/>
            <pc:sldMk cId="2705816516" sldId="3686"/>
            <ac:spMk id="18" creationId="{A2982453-CED3-42FB-A74F-0D789D38D870}"/>
          </ac:spMkLst>
        </pc:spChg>
        <pc:spChg chg="add mod">
          <ac:chgData name="Erich Bacher" userId="f5d5d79d-341e-4eed-ad3b-6c278dca076a" providerId="ADAL" clId="{2826AEB5-C9A4-42BC-8A72-BF853C25ECD4}" dt="2020-02-28T01:06:44.748" v="3651" actId="403"/>
          <ac:spMkLst>
            <pc:docMk/>
            <pc:sldMk cId="2705816516" sldId="3686"/>
            <ac:spMk id="19" creationId="{D7176276-B46C-4F3F-B0B7-3D0AB8AC758A}"/>
          </ac:spMkLst>
        </pc:spChg>
        <pc:spChg chg="add mod">
          <ac:chgData name="Erich Bacher" userId="f5d5d79d-341e-4eed-ad3b-6c278dca076a" providerId="ADAL" clId="{2826AEB5-C9A4-42BC-8A72-BF853C25ECD4}" dt="2020-02-28T01:06:44.748" v="3651" actId="403"/>
          <ac:spMkLst>
            <pc:docMk/>
            <pc:sldMk cId="2705816516" sldId="3686"/>
            <ac:spMk id="20" creationId="{32D25837-62A1-47A1-866F-593B174C7D72}"/>
          </ac:spMkLst>
        </pc:spChg>
        <pc:spChg chg="add mod">
          <ac:chgData name="Erich Bacher" userId="f5d5d79d-341e-4eed-ad3b-6c278dca076a" providerId="ADAL" clId="{2826AEB5-C9A4-42BC-8A72-BF853C25ECD4}" dt="2020-02-28T01:06:44.748" v="3651" actId="403"/>
          <ac:spMkLst>
            <pc:docMk/>
            <pc:sldMk cId="2705816516" sldId="3686"/>
            <ac:spMk id="21" creationId="{8EA6C0D3-1B77-48B6-AE73-93D45D935909}"/>
          </ac:spMkLst>
        </pc:spChg>
        <pc:spChg chg="add mod">
          <ac:chgData name="Erich Bacher" userId="f5d5d79d-341e-4eed-ad3b-6c278dca076a" providerId="ADAL" clId="{2826AEB5-C9A4-42BC-8A72-BF853C25ECD4}" dt="2020-02-28T01:06:44.748" v="3651" actId="403"/>
          <ac:spMkLst>
            <pc:docMk/>
            <pc:sldMk cId="2705816516" sldId="3686"/>
            <ac:spMk id="22" creationId="{D2846C3F-7C59-49AB-AD7C-AA0F9FA63BB7}"/>
          </ac:spMkLst>
        </pc:spChg>
        <pc:spChg chg="add mod">
          <ac:chgData name="Erich Bacher" userId="f5d5d79d-341e-4eed-ad3b-6c278dca076a" providerId="ADAL" clId="{2826AEB5-C9A4-42BC-8A72-BF853C25ECD4}" dt="2020-02-28T01:06:44.748" v="3651" actId="403"/>
          <ac:spMkLst>
            <pc:docMk/>
            <pc:sldMk cId="2705816516" sldId="3686"/>
            <ac:spMk id="23" creationId="{04164D80-9612-4DD2-AD59-BBB571E883B8}"/>
          </ac:spMkLst>
        </pc:spChg>
        <pc:spChg chg="add mod">
          <ac:chgData name="Erich Bacher" userId="f5d5d79d-341e-4eed-ad3b-6c278dca076a" providerId="ADAL" clId="{2826AEB5-C9A4-42BC-8A72-BF853C25ECD4}" dt="2020-02-28T01:06:44.748" v="3651" actId="403"/>
          <ac:spMkLst>
            <pc:docMk/>
            <pc:sldMk cId="2705816516" sldId="3686"/>
            <ac:spMk id="24" creationId="{04B50F1E-F84B-4BA6-9669-889736A098E4}"/>
          </ac:spMkLst>
        </pc:spChg>
        <pc:grpChg chg="add mod">
          <ac:chgData name="Erich Bacher" userId="f5d5d79d-341e-4eed-ad3b-6c278dca076a" providerId="ADAL" clId="{2826AEB5-C9A4-42BC-8A72-BF853C25ECD4}" dt="2020-02-28T01:07:39.655" v="3655" actId="14100"/>
          <ac:grpSpMkLst>
            <pc:docMk/>
            <pc:sldMk cId="2705816516" sldId="3686"/>
            <ac:grpSpMk id="2" creationId="{78E6E0EC-877E-42E9-BA7D-B254E44A998A}"/>
          </ac:grpSpMkLst>
        </pc:grpChg>
        <pc:picChg chg="add del mod">
          <ac:chgData name="Erich Bacher" userId="f5d5d79d-341e-4eed-ad3b-6c278dca076a" providerId="ADAL" clId="{2826AEB5-C9A4-42BC-8A72-BF853C25ECD4}" dt="2020-02-28T01:05:49.130" v="3632" actId="478"/>
          <ac:picMkLst>
            <pc:docMk/>
            <pc:sldMk cId="2705816516" sldId="3686"/>
            <ac:picMk id="4" creationId="{EDD0225A-E762-4630-B239-7B7E5E7E052D}"/>
          </ac:picMkLst>
        </pc:picChg>
        <pc:picChg chg="add del mod">
          <ac:chgData name="Erich Bacher" userId="f5d5d79d-341e-4eed-ad3b-6c278dca076a" providerId="ADAL" clId="{2826AEB5-C9A4-42BC-8A72-BF853C25ECD4}" dt="2020-02-28T01:07:10.910" v="3654" actId="478"/>
          <ac:picMkLst>
            <pc:docMk/>
            <pc:sldMk cId="2705816516" sldId="3686"/>
            <ac:picMk id="7" creationId="{3E60EDE0-8298-4B45-B048-B49019665AB5}"/>
          </ac:picMkLst>
        </pc:picChg>
        <pc:picChg chg="add mod">
          <ac:chgData name="Erich Bacher" userId="f5d5d79d-341e-4eed-ad3b-6c278dca076a" providerId="ADAL" clId="{2826AEB5-C9A4-42BC-8A72-BF853C25ECD4}" dt="2020-02-28T01:06:26.138" v="3638" actId="164"/>
          <ac:picMkLst>
            <pc:docMk/>
            <pc:sldMk cId="2705816516" sldId="3686"/>
            <ac:picMk id="8" creationId="{EDD0225A-E762-4630-B239-7B7E5E7E052D}"/>
          </ac:picMkLst>
        </pc:picChg>
      </pc:sldChg>
      <pc:sldChg chg="modSp mod">
        <pc:chgData name="Erich Bacher" userId="f5d5d79d-341e-4eed-ad3b-6c278dca076a" providerId="ADAL" clId="{2826AEB5-C9A4-42BC-8A72-BF853C25ECD4}" dt="2020-02-28T02:42:06.354" v="4166" actId="14100"/>
        <pc:sldMkLst>
          <pc:docMk/>
          <pc:sldMk cId="3038620375" sldId="3687"/>
        </pc:sldMkLst>
        <pc:spChg chg="mod">
          <ac:chgData name="Erich Bacher" userId="f5d5d79d-341e-4eed-ad3b-6c278dca076a" providerId="ADAL" clId="{2826AEB5-C9A4-42BC-8A72-BF853C25ECD4}" dt="2020-02-28T02:42:06.354" v="4166" actId="14100"/>
          <ac:spMkLst>
            <pc:docMk/>
            <pc:sldMk cId="3038620375" sldId="3687"/>
            <ac:spMk id="11" creationId="{ED649310-4131-4B69-99FE-8510EAB655BB}"/>
          </ac:spMkLst>
        </pc:spChg>
      </pc:sldChg>
    </pc:docChg>
  </pc:docChgLst>
  <pc:docChgLst>
    <pc:chgData name="Erich Bacher" userId="f5d5d79d-341e-4eed-ad3b-6c278dca076a" providerId="ADAL" clId="{44F4CD82-CBF4-442A-B9E7-4F4EE60BAF50}"/>
    <pc:docChg chg="undo custSel addSld delSld modSld sldOrd">
      <pc:chgData name="Erich Bacher" userId="f5d5d79d-341e-4eed-ad3b-6c278dca076a" providerId="ADAL" clId="{44F4CD82-CBF4-442A-B9E7-4F4EE60BAF50}" dt="2020-03-03T16:47:02.423" v="14623"/>
      <pc:docMkLst>
        <pc:docMk/>
      </pc:docMkLst>
      <pc:sldChg chg="modSp mod modAnim">
        <pc:chgData name="Erich Bacher" userId="f5d5d79d-341e-4eed-ad3b-6c278dca076a" providerId="ADAL" clId="{44F4CD82-CBF4-442A-B9E7-4F4EE60BAF50}" dt="2020-03-03T16:47:02.423" v="14623"/>
        <pc:sldMkLst>
          <pc:docMk/>
          <pc:sldMk cId="2784623511" sldId="259"/>
        </pc:sldMkLst>
        <pc:spChg chg="mod">
          <ac:chgData name="Erich Bacher" userId="f5d5d79d-341e-4eed-ad3b-6c278dca076a" providerId="ADAL" clId="{44F4CD82-CBF4-442A-B9E7-4F4EE60BAF50}" dt="2020-02-28T13:18:54.200" v="8649" actId="27636"/>
          <ac:spMkLst>
            <pc:docMk/>
            <pc:sldMk cId="2784623511" sldId="259"/>
            <ac:spMk id="3" creationId="{00000000-0000-0000-0000-000000000000}"/>
          </ac:spMkLst>
        </pc:spChg>
        <pc:spChg chg="mod">
          <ac:chgData name="Erich Bacher" userId="f5d5d79d-341e-4eed-ad3b-6c278dca076a" providerId="ADAL" clId="{44F4CD82-CBF4-442A-B9E7-4F4EE60BAF50}" dt="2020-02-28T13:19:01.003" v="8683" actId="20577"/>
          <ac:spMkLst>
            <pc:docMk/>
            <pc:sldMk cId="2784623511" sldId="259"/>
            <ac:spMk id="4" creationId="{00000000-0000-0000-0000-000000000000}"/>
          </ac:spMkLst>
        </pc:spChg>
        <pc:spChg chg="mod">
          <ac:chgData name="Erich Bacher" userId="f5d5d79d-341e-4eed-ad3b-6c278dca076a" providerId="ADAL" clId="{44F4CD82-CBF4-442A-B9E7-4F4EE60BAF50}" dt="2020-02-28T04:25:28.105" v="4964" actId="255"/>
          <ac:spMkLst>
            <pc:docMk/>
            <pc:sldMk cId="2784623511" sldId="259"/>
            <ac:spMk id="8" creationId="{FABF1AFA-F7A4-4956-8786-2E3D180F28A0}"/>
          </ac:spMkLst>
        </pc:spChg>
      </pc:sldChg>
      <pc:sldChg chg="delSp modSp mod">
        <pc:chgData name="Erich Bacher" userId="f5d5d79d-341e-4eed-ad3b-6c278dca076a" providerId="ADAL" clId="{44F4CD82-CBF4-442A-B9E7-4F4EE60BAF50}" dt="2020-02-28T19:08:46.329" v="11273" actId="21"/>
        <pc:sldMkLst>
          <pc:docMk/>
          <pc:sldMk cId="181681050" sldId="363"/>
        </pc:sldMkLst>
        <pc:spChg chg="mod">
          <ac:chgData name="Erich Bacher" userId="f5d5d79d-341e-4eed-ad3b-6c278dca076a" providerId="ADAL" clId="{44F4CD82-CBF4-442A-B9E7-4F4EE60BAF50}" dt="2020-02-28T19:08:39.013" v="11272" actId="20577"/>
          <ac:spMkLst>
            <pc:docMk/>
            <pc:sldMk cId="181681050" sldId="363"/>
            <ac:spMk id="35" creationId="{00000000-0000-0000-0000-000000000000}"/>
          </ac:spMkLst>
        </pc:spChg>
        <pc:picChg chg="del">
          <ac:chgData name="Erich Bacher" userId="f5d5d79d-341e-4eed-ad3b-6c278dca076a" providerId="ADAL" clId="{44F4CD82-CBF4-442A-B9E7-4F4EE60BAF50}" dt="2020-02-28T19:08:46.329" v="11273" actId="21"/>
          <ac:picMkLst>
            <pc:docMk/>
            <pc:sldMk cId="181681050" sldId="363"/>
            <ac:picMk id="8" creationId="{00000000-0000-0000-0000-000000000000}"/>
          </ac:picMkLst>
        </pc:picChg>
      </pc:sldChg>
      <pc:sldChg chg="add del">
        <pc:chgData name="Erich Bacher" userId="f5d5d79d-341e-4eed-ad3b-6c278dca076a" providerId="ADAL" clId="{44F4CD82-CBF4-442A-B9E7-4F4EE60BAF50}" dt="2020-02-28T03:33:34.829" v="2321" actId="2696"/>
        <pc:sldMkLst>
          <pc:docMk/>
          <pc:sldMk cId="3823550628" sldId="406"/>
        </pc:sldMkLst>
      </pc:sldChg>
      <pc:sldChg chg="modSp mod">
        <pc:chgData name="Erich Bacher" userId="f5d5d79d-341e-4eed-ad3b-6c278dca076a" providerId="ADAL" clId="{44F4CD82-CBF4-442A-B9E7-4F4EE60BAF50}" dt="2020-02-28T18:20:38.417" v="8685"/>
        <pc:sldMkLst>
          <pc:docMk/>
          <pc:sldMk cId="2386878952" sldId="713"/>
        </pc:sldMkLst>
        <pc:spChg chg="mod">
          <ac:chgData name="Erich Bacher" userId="f5d5d79d-341e-4eed-ad3b-6c278dca076a" providerId="ADAL" clId="{44F4CD82-CBF4-442A-B9E7-4F4EE60BAF50}" dt="2020-02-28T18:20:38.417" v="8685"/>
          <ac:spMkLst>
            <pc:docMk/>
            <pc:sldMk cId="2386878952" sldId="713"/>
            <ac:spMk id="17" creationId="{19C56D2B-EE7B-A240-8377-5A8F45BB1522}"/>
          </ac:spMkLst>
        </pc:spChg>
      </pc:sldChg>
      <pc:sldChg chg="modSp mod">
        <pc:chgData name="Erich Bacher" userId="f5d5d79d-341e-4eed-ad3b-6c278dca076a" providerId="ADAL" clId="{44F4CD82-CBF4-442A-B9E7-4F4EE60BAF50}" dt="2020-02-28T04:19:09.189" v="4947" actId="14100"/>
        <pc:sldMkLst>
          <pc:docMk/>
          <pc:sldMk cId="379225129" sldId="716"/>
        </pc:sldMkLst>
        <pc:spChg chg="mod">
          <ac:chgData name="Erich Bacher" userId="f5d5d79d-341e-4eed-ad3b-6c278dca076a" providerId="ADAL" clId="{44F4CD82-CBF4-442A-B9E7-4F4EE60BAF50}" dt="2020-02-28T04:19:09.189" v="4947" actId="14100"/>
          <ac:spMkLst>
            <pc:docMk/>
            <pc:sldMk cId="379225129" sldId="716"/>
            <ac:spMk id="10" creationId="{80AF1141-CA81-DD4A-B39D-B51D14E21CAF}"/>
          </ac:spMkLst>
        </pc:spChg>
      </pc:sldChg>
      <pc:sldChg chg="del">
        <pc:chgData name="Erich Bacher" userId="f5d5d79d-341e-4eed-ad3b-6c278dca076a" providerId="ADAL" clId="{44F4CD82-CBF4-442A-B9E7-4F4EE60BAF50}" dt="2020-02-28T03:29:56.271" v="2255" actId="2696"/>
        <pc:sldMkLst>
          <pc:docMk/>
          <pc:sldMk cId="1062466699" sldId="737"/>
        </pc:sldMkLst>
      </pc:sldChg>
      <pc:sldChg chg="addSp modSp mod">
        <pc:chgData name="Erich Bacher" userId="f5d5d79d-341e-4eed-ad3b-6c278dca076a" providerId="ADAL" clId="{44F4CD82-CBF4-442A-B9E7-4F4EE60BAF50}" dt="2020-02-28T19:21:18.944" v="12329" actId="207"/>
        <pc:sldMkLst>
          <pc:docMk/>
          <pc:sldMk cId="3191977457" sldId="3545"/>
        </pc:sldMkLst>
        <pc:spChg chg="add mod">
          <ac:chgData name="Erich Bacher" userId="f5d5d79d-341e-4eed-ad3b-6c278dca076a" providerId="ADAL" clId="{44F4CD82-CBF4-442A-B9E7-4F4EE60BAF50}" dt="2020-02-28T19:21:18.944" v="12329" actId="207"/>
          <ac:spMkLst>
            <pc:docMk/>
            <pc:sldMk cId="3191977457" sldId="3545"/>
            <ac:spMk id="3" creationId="{DA9A5637-0553-4801-B4F0-09211C40CCD6}"/>
          </ac:spMkLst>
        </pc:spChg>
      </pc:sldChg>
      <pc:sldChg chg="del">
        <pc:chgData name="Erich Bacher" userId="f5d5d79d-341e-4eed-ad3b-6c278dca076a" providerId="ADAL" clId="{44F4CD82-CBF4-442A-B9E7-4F4EE60BAF50}" dt="2020-02-28T19:07:57.897" v="11264" actId="47"/>
        <pc:sldMkLst>
          <pc:docMk/>
          <pc:sldMk cId="2622284046" sldId="3624"/>
        </pc:sldMkLst>
      </pc:sldChg>
      <pc:sldChg chg="modSp mod">
        <pc:chgData name="Erich Bacher" userId="f5d5d79d-341e-4eed-ad3b-6c278dca076a" providerId="ADAL" clId="{44F4CD82-CBF4-442A-B9E7-4F4EE60BAF50}" dt="2020-02-28T04:25:38.222" v="4966" actId="1076"/>
        <pc:sldMkLst>
          <pc:docMk/>
          <pc:sldMk cId="3671161498" sldId="3659"/>
        </pc:sldMkLst>
        <pc:spChg chg="mod">
          <ac:chgData name="Erich Bacher" userId="f5d5d79d-341e-4eed-ad3b-6c278dca076a" providerId="ADAL" clId="{44F4CD82-CBF4-442A-B9E7-4F4EE60BAF50}" dt="2020-02-28T04:25:38.222" v="4966" actId="1076"/>
          <ac:spMkLst>
            <pc:docMk/>
            <pc:sldMk cId="3671161498" sldId="3659"/>
            <ac:spMk id="2" creationId="{00000000-0000-0000-0000-000000000000}"/>
          </ac:spMkLst>
        </pc:spChg>
      </pc:sldChg>
      <pc:sldChg chg="del">
        <pc:chgData name="Erich Bacher" userId="f5d5d79d-341e-4eed-ad3b-6c278dca076a" providerId="ADAL" clId="{44F4CD82-CBF4-442A-B9E7-4F4EE60BAF50}" dt="2020-02-28T18:59:09.001" v="11261" actId="47"/>
        <pc:sldMkLst>
          <pc:docMk/>
          <pc:sldMk cId="3845489901" sldId="3664"/>
        </pc:sldMkLst>
      </pc:sldChg>
      <pc:sldChg chg="del">
        <pc:chgData name="Erich Bacher" userId="f5d5d79d-341e-4eed-ad3b-6c278dca076a" providerId="ADAL" clId="{44F4CD82-CBF4-442A-B9E7-4F4EE60BAF50}" dt="2020-02-28T18:59:11.150" v="11262" actId="47"/>
        <pc:sldMkLst>
          <pc:docMk/>
          <pc:sldMk cId="583639764" sldId="3665"/>
        </pc:sldMkLst>
      </pc:sldChg>
      <pc:sldChg chg="modSp mod">
        <pc:chgData name="Erich Bacher" userId="f5d5d79d-341e-4eed-ad3b-6c278dca076a" providerId="ADAL" clId="{44F4CD82-CBF4-442A-B9E7-4F4EE60BAF50}" dt="2020-02-28T04:24:41.304" v="4954" actId="1076"/>
        <pc:sldMkLst>
          <pc:docMk/>
          <pc:sldMk cId="1054142712" sldId="3667"/>
        </pc:sldMkLst>
        <pc:spChg chg="mod">
          <ac:chgData name="Erich Bacher" userId="f5d5d79d-341e-4eed-ad3b-6c278dca076a" providerId="ADAL" clId="{44F4CD82-CBF4-442A-B9E7-4F4EE60BAF50}" dt="2020-02-28T04:24:41.304" v="4954" actId="1076"/>
          <ac:spMkLst>
            <pc:docMk/>
            <pc:sldMk cId="1054142712" sldId="3667"/>
            <ac:spMk id="5" creationId="{4BCB5F9F-1ED9-449A-BEDE-0162F7CB6D26}"/>
          </ac:spMkLst>
        </pc:spChg>
      </pc:sldChg>
      <pc:sldChg chg="modSp mod">
        <pc:chgData name="Erich Bacher" userId="f5d5d79d-341e-4eed-ad3b-6c278dca076a" providerId="ADAL" clId="{44F4CD82-CBF4-442A-B9E7-4F4EE60BAF50}" dt="2020-02-28T13:20:06.613" v="8684" actId="1076"/>
        <pc:sldMkLst>
          <pc:docMk/>
          <pc:sldMk cId="3040454898" sldId="3668"/>
        </pc:sldMkLst>
        <pc:spChg chg="mod">
          <ac:chgData name="Erich Bacher" userId="f5d5d79d-341e-4eed-ad3b-6c278dca076a" providerId="ADAL" clId="{44F4CD82-CBF4-442A-B9E7-4F4EE60BAF50}" dt="2020-02-28T13:20:06.613" v="8684" actId="1076"/>
          <ac:spMkLst>
            <pc:docMk/>
            <pc:sldMk cId="3040454898" sldId="3668"/>
            <ac:spMk id="5" creationId="{912B6E60-138D-4756-9F2A-CBC1231F6DE1}"/>
          </ac:spMkLst>
        </pc:spChg>
      </pc:sldChg>
      <pc:sldChg chg="modSp mod">
        <pc:chgData name="Erich Bacher" userId="f5d5d79d-341e-4eed-ad3b-6c278dca076a" providerId="ADAL" clId="{44F4CD82-CBF4-442A-B9E7-4F4EE60BAF50}" dt="2020-02-28T04:26:31.846" v="4973" actId="2711"/>
        <pc:sldMkLst>
          <pc:docMk/>
          <pc:sldMk cId="3752722857" sldId="3669"/>
        </pc:sldMkLst>
        <pc:spChg chg="mod">
          <ac:chgData name="Erich Bacher" userId="f5d5d79d-341e-4eed-ad3b-6c278dca076a" providerId="ADAL" clId="{44F4CD82-CBF4-442A-B9E7-4F4EE60BAF50}" dt="2020-02-28T04:26:25.258" v="4972" actId="2711"/>
          <ac:spMkLst>
            <pc:docMk/>
            <pc:sldMk cId="3752722857" sldId="3669"/>
            <ac:spMk id="5" creationId="{4BCB5F9F-1ED9-449A-BEDE-0162F7CB6D26}"/>
          </ac:spMkLst>
        </pc:spChg>
        <pc:spChg chg="mod">
          <ac:chgData name="Erich Bacher" userId="f5d5d79d-341e-4eed-ad3b-6c278dca076a" providerId="ADAL" clId="{44F4CD82-CBF4-442A-B9E7-4F4EE60BAF50}" dt="2020-02-28T04:26:31.846" v="4973" actId="2711"/>
          <ac:spMkLst>
            <pc:docMk/>
            <pc:sldMk cId="3752722857" sldId="3669"/>
            <ac:spMk id="6" creationId="{79B17E50-CD71-4390-BC68-31294819E535}"/>
          </ac:spMkLst>
        </pc:spChg>
      </pc:sldChg>
      <pc:sldChg chg="modSp mod">
        <pc:chgData name="Erich Bacher" userId="f5d5d79d-341e-4eed-ad3b-6c278dca076a" providerId="ADAL" clId="{44F4CD82-CBF4-442A-B9E7-4F4EE60BAF50}" dt="2020-02-28T04:26:15.190" v="4971" actId="14100"/>
        <pc:sldMkLst>
          <pc:docMk/>
          <pc:sldMk cId="3032661540" sldId="3670"/>
        </pc:sldMkLst>
        <pc:spChg chg="mod">
          <ac:chgData name="Erich Bacher" userId="f5d5d79d-341e-4eed-ad3b-6c278dca076a" providerId="ADAL" clId="{44F4CD82-CBF4-442A-B9E7-4F4EE60BAF50}" dt="2020-02-28T04:26:15.190" v="4971" actId="14100"/>
          <ac:spMkLst>
            <pc:docMk/>
            <pc:sldMk cId="3032661540" sldId="3670"/>
            <ac:spMk id="5" creationId="{4BCB5F9F-1ED9-449A-BEDE-0162F7CB6D26}"/>
          </ac:spMkLst>
        </pc:spChg>
      </pc:sldChg>
      <pc:sldChg chg="addSp modSp mod">
        <pc:chgData name="Erich Bacher" userId="f5d5d79d-341e-4eed-ad3b-6c278dca076a" providerId="ADAL" clId="{44F4CD82-CBF4-442A-B9E7-4F4EE60BAF50}" dt="2020-03-02T15:23:54.338" v="14622" actId="166"/>
        <pc:sldMkLst>
          <pc:docMk/>
          <pc:sldMk cId="3342684075" sldId="3674"/>
        </pc:sldMkLst>
        <pc:picChg chg="add mod">
          <ac:chgData name="Erich Bacher" userId="f5d5d79d-341e-4eed-ad3b-6c278dca076a" providerId="ADAL" clId="{44F4CD82-CBF4-442A-B9E7-4F4EE60BAF50}" dt="2020-03-02T15:23:43.296" v="14621" actId="1076"/>
          <ac:picMkLst>
            <pc:docMk/>
            <pc:sldMk cId="3342684075" sldId="3674"/>
            <ac:picMk id="6" creationId="{6D479095-D5C4-4376-B32F-62F841E3824A}"/>
          </ac:picMkLst>
        </pc:picChg>
        <pc:picChg chg="mod">
          <ac:chgData name="Erich Bacher" userId="f5d5d79d-341e-4eed-ad3b-6c278dca076a" providerId="ADAL" clId="{44F4CD82-CBF4-442A-B9E7-4F4EE60BAF50}" dt="2020-03-02T15:23:54.338" v="14622" actId="166"/>
          <ac:picMkLst>
            <pc:docMk/>
            <pc:sldMk cId="3342684075" sldId="3674"/>
            <ac:picMk id="7170" creationId="{14696A97-D1C7-4557-B821-212246329DF3}"/>
          </ac:picMkLst>
        </pc:picChg>
        <pc:picChg chg="mod">
          <ac:chgData name="Erich Bacher" userId="f5d5d79d-341e-4eed-ad3b-6c278dca076a" providerId="ADAL" clId="{44F4CD82-CBF4-442A-B9E7-4F4EE60BAF50}" dt="2020-03-02T15:23:39.410" v="14620" actId="1076"/>
          <ac:picMkLst>
            <pc:docMk/>
            <pc:sldMk cId="3342684075" sldId="3674"/>
            <ac:picMk id="9218" creationId="{F226DDF7-48C8-4299-BB3C-904B92A02988}"/>
          </ac:picMkLst>
        </pc:picChg>
      </pc:sldChg>
      <pc:sldChg chg="modSp mod">
        <pc:chgData name="Erich Bacher" userId="f5d5d79d-341e-4eed-ad3b-6c278dca076a" providerId="ADAL" clId="{44F4CD82-CBF4-442A-B9E7-4F4EE60BAF50}" dt="2020-02-28T10:49:51.312" v="4975" actId="20577"/>
        <pc:sldMkLst>
          <pc:docMk/>
          <pc:sldMk cId="1276659735" sldId="3676"/>
        </pc:sldMkLst>
        <pc:spChg chg="mod">
          <ac:chgData name="Erich Bacher" userId="f5d5d79d-341e-4eed-ad3b-6c278dca076a" providerId="ADAL" clId="{44F4CD82-CBF4-442A-B9E7-4F4EE60BAF50}" dt="2020-02-28T10:49:51.312" v="4975" actId="20577"/>
          <ac:spMkLst>
            <pc:docMk/>
            <pc:sldMk cId="1276659735" sldId="3676"/>
            <ac:spMk id="5" creationId="{4BCB5F9F-1ED9-449A-BEDE-0162F7CB6D26}"/>
          </ac:spMkLst>
        </pc:spChg>
      </pc:sldChg>
      <pc:sldChg chg="modSp mod">
        <pc:chgData name="Erich Bacher" userId="f5d5d79d-341e-4eed-ad3b-6c278dca076a" providerId="ADAL" clId="{44F4CD82-CBF4-442A-B9E7-4F4EE60BAF50}" dt="2020-02-28T19:00:04.120" v="11263" actId="2711"/>
        <pc:sldMkLst>
          <pc:docMk/>
          <pc:sldMk cId="799034080" sldId="3677"/>
        </pc:sldMkLst>
        <pc:spChg chg="mod">
          <ac:chgData name="Erich Bacher" userId="f5d5d79d-341e-4eed-ad3b-6c278dca076a" providerId="ADAL" clId="{44F4CD82-CBF4-442A-B9E7-4F4EE60BAF50}" dt="2020-02-28T19:00:04.120" v="11263" actId="2711"/>
          <ac:spMkLst>
            <pc:docMk/>
            <pc:sldMk cId="799034080" sldId="3677"/>
            <ac:spMk id="5" creationId="{4BCB5F9F-1ED9-449A-BEDE-0162F7CB6D26}"/>
          </ac:spMkLst>
        </pc:spChg>
      </pc:sldChg>
      <pc:sldChg chg="addSp modSp mod modAnim">
        <pc:chgData name="Erich Bacher" userId="f5d5d79d-341e-4eed-ad3b-6c278dca076a" providerId="ADAL" clId="{44F4CD82-CBF4-442A-B9E7-4F4EE60BAF50}" dt="2020-02-28T03:05:21.281" v="9" actId="166"/>
        <pc:sldMkLst>
          <pc:docMk/>
          <pc:sldMk cId="4114988548" sldId="3682"/>
        </pc:sldMkLst>
        <pc:spChg chg="mod ord">
          <ac:chgData name="Erich Bacher" userId="f5d5d79d-341e-4eed-ad3b-6c278dca076a" providerId="ADAL" clId="{44F4CD82-CBF4-442A-B9E7-4F4EE60BAF50}" dt="2020-02-28T03:05:21.281" v="9" actId="166"/>
          <ac:spMkLst>
            <pc:docMk/>
            <pc:sldMk cId="4114988548" sldId="3682"/>
            <ac:spMk id="8" creationId="{3DB544C6-76CB-426B-8B16-87342B444835}"/>
          </ac:spMkLst>
        </pc:spChg>
        <pc:spChg chg="add mod">
          <ac:chgData name="Erich Bacher" userId="f5d5d79d-341e-4eed-ad3b-6c278dca076a" providerId="ADAL" clId="{44F4CD82-CBF4-442A-B9E7-4F4EE60BAF50}" dt="2020-02-28T03:04:54.570" v="4" actId="208"/>
          <ac:spMkLst>
            <pc:docMk/>
            <pc:sldMk cId="4114988548" sldId="3682"/>
            <ac:spMk id="10" creationId="{FB63D292-8392-466F-B2CB-4DEB702A807B}"/>
          </ac:spMkLst>
        </pc:spChg>
      </pc:sldChg>
      <pc:sldChg chg="modSp mod">
        <pc:chgData name="Erich Bacher" userId="f5d5d79d-341e-4eed-ad3b-6c278dca076a" providerId="ADAL" clId="{44F4CD82-CBF4-442A-B9E7-4F4EE60BAF50}" dt="2020-03-02T14:48:34.505" v="14295" actId="1076"/>
        <pc:sldMkLst>
          <pc:docMk/>
          <pc:sldMk cId="3415766641" sldId="3683"/>
        </pc:sldMkLst>
        <pc:spChg chg="mod">
          <ac:chgData name="Erich Bacher" userId="f5d5d79d-341e-4eed-ad3b-6c278dca076a" providerId="ADAL" clId="{44F4CD82-CBF4-442A-B9E7-4F4EE60BAF50}" dt="2020-02-28T10:49:59.503" v="4977" actId="20577"/>
          <ac:spMkLst>
            <pc:docMk/>
            <pc:sldMk cId="3415766641" sldId="3683"/>
            <ac:spMk id="5" creationId="{4BCB5F9F-1ED9-449A-BEDE-0162F7CB6D26}"/>
          </ac:spMkLst>
        </pc:spChg>
        <pc:spChg chg="mod">
          <ac:chgData name="Erich Bacher" userId="f5d5d79d-341e-4eed-ad3b-6c278dca076a" providerId="ADAL" clId="{44F4CD82-CBF4-442A-B9E7-4F4EE60BAF50}" dt="2020-03-02T14:48:30.814" v="14294" actId="1076"/>
          <ac:spMkLst>
            <pc:docMk/>
            <pc:sldMk cId="3415766641" sldId="3683"/>
            <ac:spMk id="10" creationId="{792D3F1E-BE91-4C22-9949-63AE36B97DF9}"/>
          </ac:spMkLst>
        </pc:spChg>
        <pc:spChg chg="mod">
          <ac:chgData name="Erich Bacher" userId="f5d5d79d-341e-4eed-ad3b-6c278dca076a" providerId="ADAL" clId="{44F4CD82-CBF4-442A-B9E7-4F4EE60BAF50}" dt="2020-03-02T14:48:34.505" v="14295" actId="1076"/>
          <ac:spMkLst>
            <pc:docMk/>
            <pc:sldMk cId="3415766641" sldId="3683"/>
            <ac:spMk id="21" creationId="{990C0546-67D9-48A9-86E1-04EF0BB99B23}"/>
          </ac:spMkLst>
        </pc:spChg>
      </pc:sldChg>
      <pc:sldChg chg="modSp mod">
        <pc:chgData name="Erich Bacher" userId="f5d5d79d-341e-4eed-ad3b-6c278dca076a" providerId="ADAL" clId="{44F4CD82-CBF4-442A-B9E7-4F4EE60BAF50}" dt="2020-02-28T04:24:29.258" v="4952" actId="404"/>
        <pc:sldMkLst>
          <pc:docMk/>
          <pc:sldMk cId="3244607593" sldId="3684"/>
        </pc:sldMkLst>
        <pc:spChg chg="mod">
          <ac:chgData name="Erich Bacher" userId="f5d5d79d-341e-4eed-ad3b-6c278dca076a" providerId="ADAL" clId="{44F4CD82-CBF4-442A-B9E7-4F4EE60BAF50}" dt="2020-02-28T04:24:29.258" v="4952" actId="404"/>
          <ac:spMkLst>
            <pc:docMk/>
            <pc:sldMk cId="3244607593" sldId="3684"/>
            <ac:spMk id="5" creationId="{4BCB5F9F-1ED9-449A-BEDE-0162F7CB6D26}"/>
          </ac:spMkLst>
        </pc:spChg>
      </pc:sldChg>
      <pc:sldChg chg="modSp mod">
        <pc:chgData name="Erich Bacher" userId="f5d5d79d-341e-4eed-ad3b-6c278dca076a" providerId="ADAL" clId="{44F4CD82-CBF4-442A-B9E7-4F4EE60BAF50}" dt="2020-02-28T04:24:57.123" v="4956" actId="1076"/>
        <pc:sldMkLst>
          <pc:docMk/>
          <pc:sldMk cId="2705816516" sldId="3686"/>
        </pc:sldMkLst>
        <pc:spChg chg="mod">
          <ac:chgData name="Erich Bacher" userId="f5d5d79d-341e-4eed-ad3b-6c278dca076a" providerId="ADAL" clId="{44F4CD82-CBF4-442A-B9E7-4F4EE60BAF50}" dt="2020-02-28T04:24:57.123" v="4956" actId="1076"/>
          <ac:spMkLst>
            <pc:docMk/>
            <pc:sldMk cId="2705816516" sldId="3686"/>
            <ac:spMk id="5" creationId="{4BCB5F9F-1ED9-449A-BEDE-0162F7CB6D26}"/>
          </ac:spMkLst>
        </pc:spChg>
      </pc:sldChg>
      <pc:sldChg chg="addSp delSp modSp add mod delAnim">
        <pc:chgData name="Erich Bacher" userId="f5d5d79d-341e-4eed-ad3b-6c278dca076a" providerId="ADAL" clId="{44F4CD82-CBF4-442A-B9E7-4F4EE60BAF50}" dt="2020-02-28T11:56:55.150" v="6730" actId="20577"/>
        <pc:sldMkLst>
          <pc:docMk/>
          <pc:sldMk cId="1088682094" sldId="3688"/>
        </pc:sldMkLst>
        <pc:spChg chg="del">
          <ac:chgData name="Erich Bacher" userId="f5d5d79d-341e-4eed-ad3b-6c278dca076a" providerId="ADAL" clId="{44F4CD82-CBF4-442A-B9E7-4F4EE60BAF50}" dt="2020-02-28T03:06:53.548" v="20" actId="478"/>
          <ac:spMkLst>
            <pc:docMk/>
            <pc:sldMk cId="1088682094" sldId="3688"/>
            <ac:spMk id="2" creationId="{4857CEED-EE56-4B65-9830-47A56470EB0E}"/>
          </ac:spMkLst>
        </pc:spChg>
        <pc:spChg chg="del">
          <ac:chgData name="Erich Bacher" userId="f5d5d79d-341e-4eed-ad3b-6c278dca076a" providerId="ADAL" clId="{44F4CD82-CBF4-442A-B9E7-4F4EE60BAF50}" dt="2020-02-28T03:06:52.378" v="18" actId="478"/>
          <ac:spMkLst>
            <pc:docMk/>
            <pc:sldMk cId="1088682094" sldId="3688"/>
            <ac:spMk id="3" creationId="{B62B3E34-C823-4C20-9255-F43CA9817AE7}"/>
          </ac:spMkLst>
        </pc:spChg>
        <pc:spChg chg="del">
          <ac:chgData name="Erich Bacher" userId="f5d5d79d-341e-4eed-ad3b-6c278dca076a" providerId="ADAL" clId="{44F4CD82-CBF4-442A-B9E7-4F4EE60BAF50}" dt="2020-02-28T03:06:53.056" v="19" actId="478"/>
          <ac:spMkLst>
            <pc:docMk/>
            <pc:sldMk cId="1088682094" sldId="3688"/>
            <ac:spMk id="4" creationId="{CA767EAA-CB5F-4E77-8964-C4242D760859}"/>
          </ac:spMkLst>
        </pc:spChg>
        <pc:spChg chg="mod">
          <ac:chgData name="Erich Bacher" userId="f5d5d79d-341e-4eed-ad3b-6c278dca076a" providerId="ADAL" clId="{44F4CD82-CBF4-442A-B9E7-4F4EE60BAF50}" dt="2020-02-28T03:43:53.080" v="2583" actId="20577"/>
          <ac:spMkLst>
            <pc:docMk/>
            <pc:sldMk cId="1088682094" sldId="3688"/>
            <ac:spMk id="5" creationId="{4BCB5F9F-1ED9-449A-BEDE-0162F7CB6D26}"/>
          </ac:spMkLst>
        </pc:spChg>
        <pc:spChg chg="del">
          <ac:chgData name="Erich Bacher" userId="f5d5d79d-341e-4eed-ad3b-6c278dca076a" providerId="ADAL" clId="{44F4CD82-CBF4-442A-B9E7-4F4EE60BAF50}" dt="2020-02-28T03:06:51.984" v="17" actId="478"/>
          <ac:spMkLst>
            <pc:docMk/>
            <pc:sldMk cId="1088682094" sldId="3688"/>
            <ac:spMk id="6" creationId="{B84D9B13-DB9E-48E9-BE84-F48C0142FC08}"/>
          </ac:spMkLst>
        </pc:spChg>
        <pc:spChg chg="mod">
          <ac:chgData name="Erich Bacher" userId="f5d5d79d-341e-4eed-ad3b-6c278dca076a" providerId="ADAL" clId="{44F4CD82-CBF4-442A-B9E7-4F4EE60BAF50}" dt="2020-02-28T11:56:55.150" v="6730" actId="20577"/>
          <ac:spMkLst>
            <pc:docMk/>
            <pc:sldMk cId="1088682094" sldId="3688"/>
            <ac:spMk id="7" creationId="{694D594F-A836-4D7C-B051-BAE8A8402D80}"/>
          </ac:spMkLst>
        </pc:spChg>
        <pc:spChg chg="del">
          <ac:chgData name="Erich Bacher" userId="f5d5d79d-341e-4eed-ad3b-6c278dca076a" providerId="ADAL" clId="{44F4CD82-CBF4-442A-B9E7-4F4EE60BAF50}" dt="2020-02-28T03:06:46.245" v="13" actId="478"/>
          <ac:spMkLst>
            <pc:docMk/>
            <pc:sldMk cId="1088682094" sldId="3688"/>
            <ac:spMk id="8" creationId="{3DB544C6-76CB-426B-8B16-87342B444835}"/>
          </ac:spMkLst>
        </pc:spChg>
        <pc:spChg chg="del">
          <ac:chgData name="Erich Bacher" userId="f5d5d79d-341e-4eed-ad3b-6c278dca076a" providerId="ADAL" clId="{44F4CD82-CBF4-442A-B9E7-4F4EE60BAF50}" dt="2020-02-28T03:06:46.245" v="13" actId="478"/>
          <ac:spMkLst>
            <pc:docMk/>
            <pc:sldMk cId="1088682094" sldId="3688"/>
            <ac:spMk id="9" creationId="{C8DF2F80-005D-46D3-A862-5E0270E8E619}"/>
          </ac:spMkLst>
        </pc:spChg>
        <pc:spChg chg="del">
          <ac:chgData name="Erich Bacher" userId="f5d5d79d-341e-4eed-ad3b-6c278dca076a" providerId="ADAL" clId="{44F4CD82-CBF4-442A-B9E7-4F4EE60BAF50}" dt="2020-02-28T03:06:46.245" v="13" actId="478"/>
          <ac:spMkLst>
            <pc:docMk/>
            <pc:sldMk cId="1088682094" sldId="3688"/>
            <ac:spMk id="10" creationId="{FB63D292-8392-466F-B2CB-4DEB702A807B}"/>
          </ac:spMkLst>
        </pc:spChg>
        <pc:spChg chg="add mod">
          <ac:chgData name="Erich Bacher" userId="f5d5d79d-341e-4eed-ad3b-6c278dca076a" providerId="ADAL" clId="{44F4CD82-CBF4-442A-B9E7-4F4EE60BAF50}" dt="2020-02-28T03:44:36.009" v="2587" actId="1076"/>
          <ac:spMkLst>
            <pc:docMk/>
            <pc:sldMk cId="1088682094" sldId="3688"/>
            <ac:spMk id="17" creationId="{4FAD726C-5EFE-4415-925C-5445E141CA66}"/>
          </ac:spMkLst>
        </pc:spChg>
        <pc:picChg chg="add mod">
          <ac:chgData name="Erich Bacher" userId="f5d5d79d-341e-4eed-ad3b-6c278dca076a" providerId="ADAL" clId="{44F4CD82-CBF4-442A-B9E7-4F4EE60BAF50}" dt="2020-02-28T03:07:28.400" v="27" actId="1076"/>
          <ac:picMkLst>
            <pc:docMk/>
            <pc:sldMk cId="1088682094" sldId="3688"/>
            <ac:picMk id="1026" creationId="{DCBD2D12-CEB9-4FCF-B14A-AA5B0F6D95D6}"/>
          </ac:picMkLst>
        </pc:picChg>
        <pc:picChg chg="del">
          <ac:chgData name="Erich Bacher" userId="f5d5d79d-341e-4eed-ad3b-6c278dca076a" providerId="ADAL" clId="{44F4CD82-CBF4-442A-B9E7-4F4EE60BAF50}" dt="2020-02-28T03:06:54.738" v="21" actId="478"/>
          <ac:picMkLst>
            <pc:docMk/>
            <pc:sldMk cId="1088682094" sldId="3688"/>
            <ac:picMk id="16388" creationId="{2BD164A2-E3D0-4669-B990-44AEBEF827DD}"/>
          </ac:picMkLst>
        </pc:picChg>
        <pc:picChg chg="del">
          <ac:chgData name="Erich Bacher" userId="f5d5d79d-341e-4eed-ad3b-6c278dca076a" providerId="ADAL" clId="{44F4CD82-CBF4-442A-B9E7-4F4EE60BAF50}" dt="2020-02-28T03:06:47.482" v="14" actId="478"/>
          <ac:picMkLst>
            <pc:docMk/>
            <pc:sldMk cId="1088682094" sldId="3688"/>
            <ac:picMk id="17410" creationId="{8B58CF08-B0FF-4B9E-8079-4DC0542C8B3B}"/>
          </ac:picMkLst>
        </pc:picChg>
        <pc:picChg chg="del">
          <ac:chgData name="Erich Bacher" userId="f5d5d79d-341e-4eed-ad3b-6c278dca076a" providerId="ADAL" clId="{44F4CD82-CBF4-442A-B9E7-4F4EE60BAF50}" dt="2020-02-28T03:06:48.268" v="15" actId="478"/>
          <ac:picMkLst>
            <pc:docMk/>
            <pc:sldMk cId="1088682094" sldId="3688"/>
            <ac:picMk id="17414" creationId="{13F497A7-CF7D-4E85-8D84-75E107A72E72}"/>
          </ac:picMkLst>
        </pc:picChg>
        <pc:picChg chg="del">
          <ac:chgData name="Erich Bacher" userId="f5d5d79d-341e-4eed-ad3b-6c278dca076a" providerId="ADAL" clId="{44F4CD82-CBF4-442A-B9E7-4F4EE60BAF50}" dt="2020-02-28T03:06:49.513" v="16" actId="478"/>
          <ac:picMkLst>
            <pc:docMk/>
            <pc:sldMk cId="1088682094" sldId="3688"/>
            <ac:picMk id="17416" creationId="{648C58F4-3992-4F74-B748-F5B8C25F5AAE}"/>
          </ac:picMkLst>
        </pc:picChg>
        <pc:picChg chg="del mod">
          <ac:chgData name="Erich Bacher" userId="f5d5d79d-341e-4eed-ad3b-6c278dca076a" providerId="ADAL" clId="{44F4CD82-CBF4-442A-B9E7-4F4EE60BAF50}" dt="2020-02-28T03:06:44.730" v="12" actId="478"/>
          <ac:picMkLst>
            <pc:docMk/>
            <pc:sldMk cId="1088682094" sldId="3688"/>
            <ac:picMk id="17418" creationId="{6ECCB8F0-F346-46A7-AC7D-AC53753D7B66}"/>
          </ac:picMkLst>
        </pc:picChg>
      </pc:sldChg>
      <pc:sldChg chg="addSp modSp add mod">
        <pc:chgData name="Erich Bacher" userId="f5d5d79d-341e-4eed-ad3b-6c278dca076a" providerId="ADAL" clId="{44F4CD82-CBF4-442A-B9E7-4F4EE60BAF50}" dt="2020-03-02T15:22:32.615" v="14617" actId="1076"/>
        <pc:sldMkLst>
          <pc:docMk/>
          <pc:sldMk cId="2334415044" sldId="3689"/>
        </pc:sldMkLst>
        <pc:spChg chg="add mod">
          <ac:chgData name="Erich Bacher" userId="f5d5d79d-341e-4eed-ad3b-6c278dca076a" providerId="ADAL" clId="{44F4CD82-CBF4-442A-B9E7-4F4EE60BAF50}" dt="2020-03-02T15:22:32.615" v="14617" actId="1076"/>
          <ac:spMkLst>
            <pc:docMk/>
            <pc:sldMk cId="2334415044" sldId="3689"/>
            <ac:spMk id="2" creationId="{5EB8C658-55C9-4842-94D4-8CC4E666816C}"/>
          </ac:spMkLst>
        </pc:spChg>
        <pc:spChg chg="mod">
          <ac:chgData name="Erich Bacher" userId="f5d5d79d-341e-4eed-ad3b-6c278dca076a" providerId="ADAL" clId="{44F4CD82-CBF4-442A-B9E7-4F4EE60BAF50}" dt="2020-02-28T03:11:33.993" v="480" actId="20577"/>
          <ac:spMkLst>
            <pc:docMk/>
            <pc:sldMk cId="2334415044" sldId="3689"/>
            <ac:spMk id="5" creationId="{4BCB5F9F-1ED9-449A-BEDE-0162F7CB6D26}"/>
          </ac:spMkLst>
        </pc:spChg>
        <pc:spChg chg="mod ord">
          <ac:chgData name="Erich Bacher" userId="f5d5d79d-341e-4eed-ad3b-6c278dca076a" providerId="ADAL" clId="{44F4CD82-CBF4-442A-B9E7-4F4EE60BAF50}" dt="2020-02-28T03:40:19.925" v="2522" actId="20577"/>
          <ac:spMkLst>
            <pc:docMk/>
            <pc:sldMk cId="2334415044" sldId="3689"/>
            <ac:spMk id="7" creationId="{694D594F-A836-4D7C-B051-BAE8A8402D80}"/>
          </ac:spMkLst>
        </pc:spChg>
        <pc:picChg chg="mod">
          <ac:chgData name="Erich Bacher" userId="f5d5d79d-341e-4eed-ad3b-6c278dca076a" providerId="ADAL" clId="{44F4CD82-CBF4-442A-B9E7-4F4EE60BAF50}" dt="2020-03-02T15:20:46.529" v="14614" actId="1076"/>
          <ac:picMkLst>
            <pc:docMk/>
            <pc:sldMk cId="2334415044" sldId="3689"/>
            <ac:picMk id="1026" creationId="{DCBD2D12-CEB9-4FCF-B14A-AA5B0F6D95D6}"/>
          </ac:picMkLst>
        </pc:picChg>
      </pc:sldChg>
      <pc:sldChg chg="modSp add mod">
        <pc:chgData name="Erich Bacher" userId="f5d5d79d-341e-4eed-ad3b-6c278dca076a" providerId="ADAL" clId="{44F4CD82-CBF4-442A-B9E7-4F4EE60BAF50}" dt="2020-02-28T03:13:13.562" v="594" actId="20577"/>
        <pc:sldMkLst>
          <pc:docMk/>
          <pc:sldMk cId="2534956393" sldId="3690"/>
        </pc:sldMkLst>
        <pc:spChg chg="mod">
          <ac:chgData name="Erich Bacher" userId="f5d5d79d-341e-4eed-ad3b-6c278dca076a" providerId="ADAL" clId="{44F4CD82-CBF4-442A-B9E7-4F4EE60BAF50}" dt="2020-02-28T03:13:13.562" v="594" actId="20577"/>
          <ac:spMkLst>
            <pc:docMk/>
            <pc:sldMk cId="2534956393" sldId="3690"/>
            <ac:spMk id="11" creationId="{ED649310-4131-4B69-99FE-8510EAB655BB}"/>
          </ac:spMkLst>
        </pc:spChg>
      </pc:sldChg>
      <pc:sldChg chg="modSp add mod">
        <pc:chgData name="Erich Bacher" userId="f5d5d79d-341e-4eed-ad3b-6c278dca076a" providerId="ADAL" clId="{44F4CD82-CBF4-442A-B9E7-4F4EE60BAF50}" dt="2020-02-28T11:23:52.826" v="5078" actId="20577"/>
        <pc:sldMkLst>
          <pc:docMk/>
          <pc:sldMk cId="1067273102" sldId="3691"/>
        </pc:sldMkLst>
        <pc:spChg chg="mod">
          <ac:chgData name="Erich Bacher" userId="f5d5d79d-341e-4eed-ad3b-6c278dca076a" providerId="ADAL" clId="{44F4CD82-CBF4-442A-B9E7-4F4EE60BAF50}" dt="2020-02-28T03:21:12.225" v="1658" actId="20577"/>
          <ac:spMkLst>
            <pc:docMk/>
            <pc:sldMk cId="1067273102" sldId="3691"/>
            <ac:spMk id="5" creationId="{4BCB5F9F-1ED9-449A-BEDE-0162F7CB6D26}"/>
          </ac:spMkLst>
        </pc:spChg>
        <pc:spChg chg="mod">
          <ac:chgData name="Erich Bacher" userId="f5d5d79d-341e-4eed-ad3b-6c278dca076a" providerId="ADAL" clId="{44F4CD82-CBF4-442A-B9E7-4F4EE60BAF50}" dt="2020-02-28T11:23:52.826" v="5078" actId="20577"/>
          <ac:spMkLst>
            <pc:docMk/>
            <pc:sldMk cId="1067273102" sldId="3691"/>
            <ac:spMk id="7" creationId="{694D594F-A836-4D7C-B051-BAE8A8402D80}"/>
          </ac:spMkLst>
        </pc:spChg>
      </pc:sldChg>
      <pc:sldChg chg="addSp delSp modSp add mod">
        <pc:chgData name="Erich Bacher" userId="f5d5d79d-341e-4eed-ad3b-6c278dca076a" providerId="ADAL" clId="{44F4CD82-CBF4-442A-B9E7-4F4EE60BAF50}" dt="2020-03-02T14:52:36.844" v="14365" actId="1076"/>
        <pc:sldMkLst>
          <pc:docMk/>
          <pc:sldMk cId="2929073649" sldId="3692"/>
        </pc:sldMkLst>
        <pc:spChg chg="mod">
          <ac:chgData name="Erich Bacher" userId="f5d5d79d-341e-4eed-ad3b-6c278dca076a" providerId="ADAL" clId="{44F4CD82-CBF4-442A-B9E7-4F4EE60BAF50}" dt="2020-02-28T03:32:43.387" v="2312" actId="20577"/>
          <ac:spMkLst>
            <pc:docMk/>
            <pc:sldMk cId="2929073649" sldId="3692"/>
            <ac:spMk id="5" creationId="{4BCB5F9F-1ED9-449A-BEDE-0162F7CB6D26}"/>
          </ac:spMkLst>
        </pc:spChg>
        <pc:spChg chg="del">
          <ac:chgData name="Erich Bacher" userId="f5d5d79d-341e-4eed-ad3b-6c278dca076a" providerId="ADAL" clId="{44F4CD82-CBF4-442A-B9E7-4F4EE60BAF50}" dt="2020-02-28T03:32:53.462" v="2314" actId="478"/>
          <ac:spMkLst>
            <pc:docMk/>
            <pc:sldMk cId="2929073649" sldId="3692"/>
            <ac:spMk id="7" creationId="{694D594F-A836-4D7C-B051-BAE8A8402D80}"/>
          </ac:spMkLst>
        </pc:spChg>
        <pc:spChg chg="add mod">
          <ac:chgData name="Erich Bacher" userId="f5d5d79d-341e-4eed-ad3b-6c278dca076a" providerId="ADAL" clId="{44F4CD82-CBF4-442A-B9E7-4F4EE60BAF50}" dt="2020-03-02T14:52:36.844" v="14365" actId="1076"/>
          <ac:spMkLst>
            <pc:docMk/>
            <pc:sldMk cId="2929073649" sldId="3692"/>
            <ac:spMk id="18" creationId="{AC783CDB-DA11-4B14-999B-9D0004F4B9CA}"/>
          </ac:spMkLst>
        </pc:spChg>
        <pc:grpChg chg="add mod">
          <ac:chgData name="Erich Bacher" userId="f5d5d79d-341e-4eed-ad3b-6c278dca076a" providerId="ADAL" clId="{44F4CD82-CBF4-442A-B9E7-4F4EE60BAF50}" dt="2020-02-28T03:33:19.493" v="2318" actId="1076"/>
          <ac:grpSpMkLst>
            <pc:docMk/>
            <pc:sldMk cId="2929073649" sldId="3692"/>
            <ac:grpSpMk id="2" creationId="{1CC65918-9D50-4AD2-B1E2-D1AD6BBC4B8B}"/>
          </ac:grpSpMkLst>
        </pc:grpChg>
        <pc:picChg chg="add mod">
          <ac:chgData name="Erich Bacher" userId="f5d5d79d-341e-4eed-ad3b-6c278dca076a" providerId="ADAL" clId="{44F4CD82-CBF4-442A-B9E7-4F4EE60BAF50}" dt="2020-02-28T03:33:07.309" v="2316" actId="164"/>
          <ac:picMkLst>
            <pc:docMk/>
            <pc:sldMk cId="2929073649" sldId="3692"/>
            <ac:picMk id="6" creationId="{077EC290-B316-4EA7-A8A6-A8ACA2F2A851}"/>
          </ac:picMkLst>
        </pc:picChg>
        <pc:picChg chg="add mod">
          <ac:chgData name="Erich Bacher" userId="f5d5d79d-341e-4eed-ad3b-6c278dca076a" providerId="ADAL" clId="{44F4CD82-CBF4-442A-B9E7-4F4EE60BAF50}" dt="2020-02-28T03:33:07.309" v="2316" actId="164"/>
          <ac:picMkLst>
            <pc:docMk/>
            <pc:sldMk cId="2929073649" sldId="3692"/>
            <ac:picMk id="8" creationId="{82EBAD5F-37D4-4D3C-A0EC-F08782E5EA19}"/>
          </ac:picMkLst>
        </pc:picChg>
        <pc:picChg chg="add mod">
          <ac:chgData name="Erich Bacher" userId="f5d5d79d-341e-4eed-ad3b-6c278dca076a" providerId="ADAL" clId="{44F4CD82-CBF4-442A-B9E7-4F4EE60BAF50}" dt="2020-02-28T03:33:07.309" v="2316" actId="164"/>
          <ac:picMkLst>
            <pc:docMk/>
            <pc:sldMk cId="2929073649" sldId="3692"/>
            <ac:picMk id="9" creationId="{80B9FD08-3400-4280-8DFB-411CEAC96EB5}"/>
          </ac:picMkLst>
        </pc:picChg>
        <pc:picChg chg="add mod">
          <ac:chgData name="Erich Bacher" userId="f5d5d79d-341e-4eed-ad3b-6c278dca076a" providerId="ADAL" clId="{44F4CD82-CBF4-442A-B9E7-4F4EE60BAF50}" dt="2020-02-28T03:33:07.309" v="2316" actId="164"/>
          <ac:picMkLst>
            <pc:docMk/>
            <pc:sldMk cId="2929073649" sldId="3692"/>
            <ac:picMk id="10" creationId="{590BE21A-AE8D-40DC-9F92-92BC6B47C06D}"/>
          </ac:picMkLst>
        </pc:picChg>
        <pc:picChg chg="add mod">
          <ac:chgData name="Erich Bacher" userId="f5d5d79d-341e-4eed-ad3b-6c278dca076a" providerId="ADAL" clId="{44F4CD82-CBF4-442A-B9E7-4F4EE60BAF50}" dt="2020-02-28T03:33:07.309" v="2316" actId="164"/>
          <ac:picMkLst>
            <pc:docMk/>
            <pc:sldMk cId="2929073649" sldId="3692"/>
            <ac:picMk id="11" creationId="{2EBD6A69-8121-49A8-B549-2BDC73EB6660}"/>
          </ac:picMkLst>
        </pc:picChg>
        <pc:picChg chg="add mod">
          <ac:chgData name="Erich Bacher" userId="f5d5d79d-341e-4eed-ad3b-6c278dca076a" providerId="ADAL" clId="{44F4CD82-CBF4-442A-B9E7-4F4EE60BAF50}" dt="2020-02-28T03:33:07.309" v="2316" actId="164"/>
          <ac:picMkLst>
            <pc:docMk/>
            <pc:sldMk cId="2929073649" sldId="3692"/>
            <ac:picMk id="12" creationId="{3AD8AE56-E0A5-4019-A583-42A5EAAFBA11}"/>
          </ac:picMkLst>
        </pc:picChg>
        <pc:picChg chg="add mod">
          <ac:chgData name="Erich Bacher" userId="f5d5d79d-341e-4eed-ad3b-6c278dca076a" providerId="ADAL" clId="{44F4CD82-CBF4-442A-B9E7-4F4EE60BAF50}" dt="2020-02-28T03:33:07.309" v="2316" actId="164"/>
          <ac:picMkLst>
            <pc:docMk/>
            <pc:sldMk cId="2929073649" sldId="3692"/>
            <ac:picMk id="13" creationId="{1F8DE37A-B882-408C-9B80-A884F164430F}"/>
          </ac:picMkLst>
        </pc:picChg>
        <pc:picChg chg="add mod">
          <ac:chgData name="Erich Bacher" userId="f5d5d79d-341e-4eed-ad3b-6c278dca076a" providerId="ADAL" clId="{44F4CD82-CBF4-442A-B9E7-4F4EE60BAF50}" dt="2020-02-28T03:33:07.309" v="2316" actId="164"/>
          <ac:picMkLst>
            <pc:docMk/>
            <pc:sldMk cId="2929073649" sldId="3692"/>
            <ac:picMk id="14" creationId="{903C0EA3-7C43-4CB0-8806-1923F8EE22C0}"/>
          </ac:picMkLst>
        </pc:picChg>
        <pc:picChg chg="add mod">
          <ac:chgData name="Erich Bacher" userId="f5d5d79d-341e-4eed-ad3b-6c278dca076a" providerId="ADAL" clId="{44F4CD82-CBF4-442A-B9E7-4F4EE60BAF50}" dt="2020-02-28T03:33:07.309" v="2316" actId="164"/>
          <ac:picMkLst>
            <pc:docMk/>
            <pc:sldMk cId="2929073649" sldId="3692"/>
            <ac:picMk id="15" creationId="{C60DA2F1-316C-4E42-A41D-543CA0758AAE}"/>
          </ac:picMkLst>
        </pc:picChg>
        <pc:picChg chg="add mod">
          <ac:chgData name="Erich Bacher" userId="f5d5d79d-341e-4eed-ad3b-6c278dca076a" providerId="ADAL" clId="{44F4CD82-CBF4-442A-B9E7-4F4EE60BAF50}" dt="2020-02-28T03:33:07.309" v="2316" actId="164"/>
          <ac:picMkLst>
            <pc:docMk/>
            <pc:sldMk cId="2929073649" sldId="3692"/>
            <ac:picMk id="16" creationId="{AC145AF2-0DE0-4114-8167-A7728181C6FD}"/>
          </ac:picMkLst>
        </pc:picChg>
        <pc:picChg chg="add mod">
          <ac:chgData name="Erich Bacher" userId="f5d5d79d-341e-4eed-ad3b-6c278dca076a" providerId="ADAL" clId="{44F4CD82-CBF4-442A-B9E7-4F4EE60BAF50}" dt="2020-02-28T03:33:07.309" v="2316" actId="164"/>
          <ac:picMkLst>
            <pc:docMk/>
            <pc:sldMk cId="2929073649" sldId="3692"/>
            <ac:picMk id="17" creationId="{61395126-FE15-4849-9C03-91BC7442B2FE}"/>
          </ac:picMkLst>
        </pc:picChg>
        <pc:picChg chg="del">
          <ac:chgData name="Erich Bacher" userId="f5d5d79d-341e-4eed-ad3b-6c278dca076a" providerId="ADAL" clId="{44F4CD82-CBF4-442A-B9E7-4F4EE60BAF50}" dt="2020-02-28T03:32:45.696" v="2313" actId="478"/>
          <ac:picMkLst>
            <pc:docMk/>
            <pc:sldMk cId="2929073649" sldId="3692"/>
            <ac:picMk id="1026" creationId="{DCBD2D12-CEB9-4FCF-B14A-AA5B0F6D95D6}"/>
          </ac:picMkLst>
        </pc:picChg>
      </pc:sldChg>
      <pc:sldChg chg="addSp delSp modSp add mod">
        <pc:chgData name="Erich Bacher" userId="f5d5d79d-341e-4eed-ad3b-6c278dca076a" providerId="ADAL" clId="{44F4CD82-CBF4-442A-B9E7-4F4EE60BAF50}" dt="2020-02-28T19:35:47.934" v="12384" actId="1076"/>
        <pc:sldMkLst>
          <pc:docMk/>
          <pc:sldMk cId="3978102956" sldId="3693"/>
        </pc:sldMkLst>
        <pc:spChg chg="mod">
          <ac:chgData name="Erich Bacher" userId="f5d5d79d-341e-4eed-ad3b-6c278dca076a" providerId="ADAL" clId="{44F4CD82-CBF4-442A-B9E7-4F4EE60BAF50}" dt="2020-02-28T03:51:32.941" v="3171" actId="20577"/>
          <ac:spMkLst>
            <pc:docMk/>
            <pc:sldMk cId="3978102956" sldId="3693"/>
            <ac:spMk id="5" creationId="{4BCB5F9F-1ED9-449A-BEDE-0162F7CB6D26}"/>
          </ac:spMkLst>
        </pc:spChg>
        <pc:spChg chg="mod">
          <ac:chgData name="Erich Bacher" userId="f5d5d79d-341e-4eed-ad3b-6c278dca076a" providerId="ADAL" clId="{44F4CD82-CBF4-442A-B9E7-4F4EE60BAF50}" dt="2020-02-28T19:35:47.934" v="12384" actId="1076"/>
          <ac:spMkLst>
            <pc:docMk/>
            <pc:sldMk cId="3978102956" sldId="3693"/>
            <ac:spMk id="18" creationId="{AC783CDB-DA11-4B14-999B-9D0004F4B9CA}"/>
          </ac:spMkLst>
        </pc:spChg>
        <pc:grpChg chg="add del">
          <ac:chgData name="Erich Bacher" userId="f5d5d79d-341e-4eed-ad3b-6c278dca076a" providerId="ADAL" clId="{44F4CD82-CBF4-442A-B9E7-4F4EE60BAF50}" dt="2020-02-28T03:48:09.601" v="2591" actId="478"/>
          <ac:grpSpMkLst>
            <pc:docMk/>
            <pc:sldMk cId="3978102956" sldId="3693"/>
            <ac:grpSpMk id="2" creationId="{1CC65918-9D50-4AD2-B1E2-D1AD6BBC4B8B}"/>
          </ac:grpSpMkLst>
        </pc:grpChg>
        <pc:picChg chg="del">
          <ac:chgData name="Erich Bacher" userId="f5d5d79d-341e-4eed-ad3b-6c278dca076a" providerId="ADAL" clId="{44F4CD82-CBF4-442A-B9E7-4F4EE60BAF50}" dt="2020-02-28T03:48:19.197" v="2596" actId="478"/>
          <ac:picMkLst>
            <pc:docMk/>
            <pc:sldMk cId="3978102956" sldId="3693"/>
            <ac:picMk id="8" creationId="{82EBAD5F-37D4-4D3C-A0EC-F08782E5EA19}"/>
          </ac:picMkLst>
        </pc:picChg>
        <pc:picChg chg="del">
          <ac:chgData name="Erich Bacher" userId="f5d5d79d-341e-4eed-ad3b-6c278dca076a" providerId="ADAL" clId="{44F4CD82-CBF4-442A-B9E7-4F4EE60BAF50}" dt="2020-02-28T03:48:12.466" v="2593" actId="478"/>
          <ac:picMkLst>
            <pc:docMk/>
            <pc:sldMk cId="3978102956" sldId="3693"/>
            <ac:picMk id="9" creationId="{80B9FD08-3400-4280-8DFB-411CEAC96EB5}"/>
          </ac:picMkLst>
        </pc:picChg>
        <pc:picChg chg="del">
          <ac:chgData name="Erich Bacher" userId="f5d5d79d-341e-4eed-ad3b-6c278dca076a" providerId="ADAL" clId="{44F4CD82-CBF4-442A-B9E7-4F4EE60BAF50}" dt="2020-02-28T03:48:22.943" v="2598" actId="478"/>
          <ac:picMkLst>
            <pc:docMk/>
            <pc:sldMk cId="3978102956" sldId="3693"/>
            <ac:picMk id="10" creationId="{590BE21A-AE8D-40DC-9F92-92BC6B47C06D}"/>
          </ac:picMkLst>
        </pc:picChg>
        <pc:picChg chg="del">
          <ac:chgData name="Erich Bacher" userId="f5d5d79d-341e-4eed-ad3b-6c278dca076a" providerId="ADAL" clId="{44F4CD82-CBF4-442A-B9E7-4F4EE60BAF50}" dt="2020-02-28T03:48:17.173" v="2595" actId="478"/>
          <ac:picMkLst>
            <pc:docMk/>
            <pc:sldMk cId="3978102956" sldId="3693"/>
            <ac:picMk id="11" creationId="{2EBD6A69-8121-49A8-B549-2BDC73EB6660}"/>
          </ac:picMkLst>
        </pc:picChg>
        <pc:picChg chg="del">
          <ac:chgData name="Erich Bacher" userId="f5d5d79d-341e-4eed-ad3b-6c278dca076a" providerId="ADAL" clId="{44F4CD82-CBF4-442A-B9E7-4F4EE60BAF50}" dt="2020-02-28T03:48:10.910" v="2592" actId="478"/>
          <ac:picMkLst>
            <pc:docMk/>
            <pc:sldMk cId="3978102956" sldId="3693"/>
            <ac:picMk id="12" creationId="{3AD8AE56-E0A5-4019-A583-42A5EAAFBA11}"/>
          </ac:picMkLst>
        </pc:picChg>
        <pc:picChg chg="del">
          <ac:chgData name="Erich Bacher" userId="f5d5d79d-341e-4eed-ad3b-6c278dca076a" providerId="ADAL" clId="{44F4CD82-CBF4-442A-B9E7-4F4EE60BAF50}" dt="2020-02-28T03:48:07.436" v="2589" actId="478"/>
          <ac:picMkLst>
            <pc:docMk/>
            <pc:sldMk cId="3978102956" sldId="3693"/>
            <ac:picMk id="13" creationId="{1F8DE37A-B882-408C-9B80-A884F164430F}"/>
          </ac:picMkLst>
        </pc:picChg>
        <pc:picChg chg="del">
          <ac:chgData name="Erich Bacher" userId="f5d5d79d-341e-4eed-ad3b-6c278dca076a" providerId="ADAL" clId="{44F4CD82-CBF4-442A-B9E7-4F4EE60BAF50}" dt="2020-02-28T03:48:24.784" v="2599" actId="478"/>
          <ac:picMkLst>
            <pc:docMk/>
            <pc:sldMk cId="3978102956" sldId="3693"/>
            <ac:picMk id="14" creationId="{903C0EA3-7C43-4CB0-8806-1923F8EE22C0}"/>
          </ac:picMkLst>
        </pc:picChg>
        <pc:picChg chg="del">
          <ac:chgData name="Erich Bacher" userId="f5d5d79d-341e-4eed-ad3b-6c278dca076a" providerId="ADAL" clId="{44F4CD82-CBF4-442A-B9E7-4F4EE60BAF50}" dt="2020-02-28T03:48:20.821" v="2597" actId="478"/>
          <ac:picMkLst>
            <pc:docMk/>
            <pc:sldMk cId="3978102956" sldId="3693"/>
            <ac:picMk id="15" creationId="{C60DA2F1-316C-4E42-A41D-543CA0758AAE}"/>
          </ac:picMkLst>
        </pc:picChg>
        <pc:picChg chg="del">
          <ac:chgData name="Erich Bacher" userId="f5d5d79d-341e-4eed-ad3b-6c278dca076a" providerId="ADAL" clId="{44F4CD82-CBF4-442A-B9E7-4F4EE60BAF50}" dt="2020-02-28T03:48:14.931" v="2594" actId="478"/>
          <ac:picMkLst>
            <pc:docMk/>
            <pc:sldMk cId="3978102956" sldId="3693"/>
            <ac:picMk id="16" creationId="{AC145AF2-0DE0-4114-8167-A7728181C6FD}"/>
          </ac:picMkLst>
        </pc:picChg>
      </pc:sldChg>
      <pc:sldChg chg="addSp delSp modSp add mod ord">
        <pc:chgData name="Erich Bacher" userId="f5d5d79d-341e-4eed-ad3b-6c278dca076a" providerId="ADAL" clId="{44F4CD82-CBF4-442A-B9E7-4F4EE60BAF50}" dt="2020-02-28T04:03:54.268" v="4198" actId="1076"/>
        <pc:sldMkLst>
          <pc:docMk/>
          <pc:sldMk cId="834778426" sldId="3694"/>
        </pc:sldMkLst>
        <pc:spChg chg="add del mod">
          <ac:chgData name="Erich Bacher" userId="f5d5d79d-341e-4eed-ad3b-6c278dca076a" providerId="ADAL" clId="{44F4CD82-CBF4-442A-B9E7-4F4EE60BAF50}" dt="2020-02-28T04:02:18.908" v="4045" actId="478"/>
          <ac:spMkLst>
            <pc:docMk/>
            <pc:sldMk cId="834778426" sldId="3694"/>
            <ac:spMk id="3" creationId="{FFC20B9D-FAEF-4616-BCC5-38F093A458E3}"/>
          </ac:spMkLst>
        </pc:spChg>
        <pc:spChg chg="mod">
          <ac:chgData name="Erich Bacher" userId="f5d5d79d-341e-4eed-ad3b-6c278dca076a" providerId="ADAL" clId="{44F4CD82-CBF4-442A-B9E7-4F4EE60BAF50}" dt="2020-02-28T04:01:17.595" v="3867" actId="20577"/>
          <ac:spMkLst>
            <pc:docMk/>
            <pc:sldMk cId="834778426" sldId="3694"/>
            <ac:spMk id="5" creationId="{4BCB5F9F-1ED9-449A-BEDE-0162F7CB6D26}"/>
          </ac:spMkLst>
        </pc:spChg>
        <pc:spChg chg="add del mod">
          <ac:chgData name="Erich Bacher" userId="f5d5d79d-341e-4eed-ad3b-6c278dca076a" providerId="ADAL" clId="{44F4CD82-CBF4-442A-B9E7-4F4EE60BAF50}" dt="2020-02-28T04:03:45.339" v="4197" actId="20577"/>
          <ac:spMkLst>
            <pc:docMk/>
            <pc:sldMk cId="834778426" sldId="3694"/>
            <ac:spMk id="18" creationId="{AC783CDB-DA11-4B14-999B-9D0004F4B9CA}"/>
          </ac:spMkLst>
        </pc:spChg>
        <pc:grpChg chg="del">
          <ac:chgData name="Erich Bacher" userId="f5d5d79d-341e-4eed-ad3b-6c278dca076a" providerId="ADAL" clId="{44F4CD82-CBF4-442A-B9E7-4F4EE60BAF50}" dt="2020-02-28T03:59:32.701" v="3648" actId="478"/>
          <ac:grpSpMkLst>
            <pc:docMk/>
            <pc:sldMk cId="834778426" sldId="3694"/>
            <ac:grpSpMk id="2" creationId="{1CC65918-9D50-4AD2-B1E2-D1AD6BBC4B8B}"/>
          </ac:grpSpMkLst>
        </pc:grpChg>
        <pc:picChg chg="add">
          <ac:chgData name="Erich Bacher" userId="f5d5d79d-341e-4eed-ad3b-6c278dca076a" providerId="ADAL" clId="{44F4CD82-CBF4-442A-B9E7-4F4EE60BAF50}" dt="2020-02-28T03:59:37.789" v="3649"/>
          <ac:picMkLst>
            <pc:docMk/>
            <pc:sldMk cId="834778426" sldId="3694"/>
            <ac:picMk id="7" creationId="{529435EC-35BD-4E08-B29C-C2F864EC4934}"/>
          </ac:picMkLst>
        </pc:picChg>
        <pc:picChg chg="add del mod">
          <ac:chgData name="Erich Bacher" userId="f5d5d79d-341e-4eed-ad3b-6c278dca076a" providerId="ADAL" clId="{44F4CD82-CBF4-442A-B9E7-4F4EE60BAF50}" dt="2020-02-28T04:02:21.032" v="4046" actId="478"/>
          <ac:picMkLst>
            <pc:docMk/>
            <pc:sldMk cId="834778426" sldId="3694"/>
            <ac:picMk id="2049" creationId="{9D2030E9-1023-4B15-B843-0C9C5B52D82B}"/>
          </ac:picMkLst>
        </pc:picChg>
        <pc:picChg chg="add mod">
          <ac:chgData name="Erich Bacher" userId="f5d5d79d-341e-4eed-ad3b-6c278dca076a" providerId="ADAL" clId="{44F4CD82-CBF4-442A-B9E7-4F4EE60BAF50}" dt="2020-02-28T04:03:54.268" v="4198" actId="1076"/>
          <ac:picMkLst>
            <pc:docMk/>
            <pc:sldMk cId="834778426" sldId="3694"/>
            <ac:picMk id="2051" creationId="{2D10B54B-7AFE-4E28-A4E9-451F77D2528F}"/>
          </ac:picMkLst>
        </pc:picChg>
      </pc:sldChg>
      <pc:sldChg chg="delSp modSp add mod">
        <pc:chgData name="Erich Bacher" userId="f5d5d79d-341e-4eed-ad3b-6c278dca076a" providerId="ADAL" clId="{44F4CD82-CBF4-442A-B9E7-4F4EE60BAF50}" dt="2020-02-28T04:07:51.946" v="4587" actId="20577"/>
        <pc:sldMkLst>
          <pc:docMk/>
          <pc:sldMk cId="680418414" sldId="3695"/>
        </pc:sldMkLst>
        <pc:spChg chg="mod">
          <ac:chgData name="Erich Bacher" userId="f5d5d79d-341e-4eed-ad3b-6c278dca076a" providerId="ADAL" clId="{44F4CD82-CBF4-442A-B9E7-4F4EE60BAF50}" dt="2020-02-28T04:05:18.983" v="4205" actId="20577"/>
          <ac:spMkLst>
            <pc:docMk/>
            <pc:sldMk cId="680418414" sldId="3695"/>
            <ac:spMk id="5" creationId="{4BCB5F9F-1ED9-449A-BEDE-0162F7CB6D26}"/>
          </ac:spMkLst>
        </pc:spChg>
        <pc:spChg chg="mod">
          <ac:chgData name="Erich Bacher" userId="f5d5d79d-341e-4eed-ad3b-6c278dca076a" providerId="ADAL" clId="{44F4CD82-CBF4-442A-B9E7-4F4EE60BAF50}" dt="2020-02-28T04:07:51.946" v="4587" actId="20577"/>
          <ac:spMkLst>
            <pc:docMk/>
            <pc:sldMk cId="680418414" sldId="3695"/>
            <ac:spMk id="18" creationId="{AC783CDB-DA11-4B14-999B-9D0004F4B9CA}"/>
          </ac:spMkLst>
        </pc:spChg>
        <pc:picChg chg="del">
          <ac:chgData name="Erich Bacher" userId="f5d5d79d-341e-4eed-ad3b-6c278dca076a" providerId="ADAL" clId="{44F4CD82-CBF4-442A-B9E7-4F4EE60BAF50}" dt="2020-02-28T04:05:21.248" v="4206" actId="478"/>
          <ac:picMkLst>
            <pc:docMk/>
            <pc:sldMk cId="680418414" sldId="3695"/>
            <ac:picMk id="2051" creationId="{2D10B54B-7AFE-4E28-A4E9-451F77D2528F}"/>
          </ac:picMkLst>
        </pc:picChg>
      </pc:sldChg>
      <pc:sldChg chg="addSp delSp modSp add mod ord">
        <pc:chgData name="Erich Bacher" userId="f5d5d79d-341e-4eed-ad3b-6c278dca076a" providerId="ADAL" clId="{44F4CD82-CBF4-442A-B9E7-4F4EE60BAF50}" dt="2020-03-02T14:51:50.316" v="14354" actId="20577"/>
        <pc:sldMkLst>
          <pc:docMk/>
          <pc:sldMk cId="1507483941" sldId="3696"/>
        </pc:sldMkLst>
        <pc:spChg chg="mod">
          <ac:chgData name="Erich Bacher" userId="f5d5d79d-341e-4eed-ad3b-6c278dca076a" providerId="ADAL" clId="{44F4CD82-CBF4-442A-B9E7-4F4EE60BAF50}" dt="2020-02-28T11:15:50.287" v="4989" actId="20577"/>
          <ac:spMkLst>
            <pc:docMk/>
            <pc:sldMk cId="1507483941" sldId="3696"/>
            <ac:spMk id="5" creationId="{4BCB5F9F-1ED9-449A-BEDE-0162F7CB6D26}"/>
          </ac:spMkLst>
        </pc:spChg>
        <pc:spChg chg="add mod">
          <ac:chgData name="Erich Bacher" userId="f5d5d79d-341e-4eed-ad3b-6c278dca076a" providerId="ADAL" clId="{44F4CD82-CBF4-442A-B9E7-4F4EE60BAF50}" dt="2020-03-02T14:51:50.316" v="14354" actId="20577"/>
          <ac:spMkLst>
            <pc:docMk/>
            <pc:sldMk cId="1507483941" sldId="3696"/>
            <ac:spMk id="9" creationId="{74EE180C-1BE6-4250-AD20-C20D4DFC4902}"/>
          </ac:spMkLst>
        </pc:spChg>
        <pc:spChg chg="mod ord">
          <ac:chgData name="Erich Bacher" userId="f5d5d79d-341e-4eed-ad3b-6c278dca076a" providerId="ADAL" clId="{44F4CD82-CBF4-442A-B9E7-4F4EE60BAF50}" dt="2020-03-02T14:50:29.113" v="14302" actId="1076"/>
          <ac:spMkLst>
            <pc:docMk/>
            <pc:sldMk cId="1507483941" sldId="3696"/>
            <ac:spMk id="18" creationId="{AC783CDB-DA11-4B14-999B-9D0004F4B9CA}"/>
          </ac:spMkLst>
        </pc:spChg>
        <pc:picChg chg="add mod">
          <ac:chgData name="Erich Bacher" userId="f5d5d79d-341e-4eed-ad3b-6c278dca076a" providerId="ADAL" clId="{44F4CD82-CBF4-442A-B9E7-4F4EE60BAF50}" dt="2020-02-28T04:14:09.711" v="4671" actId="1076"/>
          <ac:picMkLst>
            <pc:docMk/>
            <pc:sldMk cId="1507483941" sldId="3696"/>
            <ac:picMk id="6" creationId="{CF5F5B82-BBE6-4156-93ED-CF79C91B15FE}"/>
          </ac:picMkLst>
        </pc:picChg>
        <pc:picChg chg="del">
          <ac:chgData name="Erich Bacher" userId="f5d5d79d-341e-4eed-ad3b-6c278dca076a" providerId="ADAL" clId="{44F4CD82-CBF4-442A-B9E7-4F4EE60BAF50}" dt="2020-02-28T04:12:21.810" v="4631" actId="478"/>
          <ac:picMkLst>
            <pc:docMk/>
            <pc:sldMk cId="1507483941" sldId="3696"/>
            <ac:picMk id="7" creationId="{529435EC-35BD-4E08-B29C-C2F864EC4934}"/>
          </ac:picMkLst>
        </pc:picChg>
        <pc:picChg chg="add del mod">
          <ac:chgData name="Erich Bacher" userId="f5d5d79d-341e-4eed-ad3b-6c278dca076a" providerId="ADAL" clId="{44F4CD82-CBF4-442A-B9E7-4F4EE60BAF50}" dt="2020-02-28T11:16:10.228" v="4990" actId="478"/>
          <ac:picMkLst>
            <pc:docMk/>
            <pc:sldMk cId="1507483941" sldId="3696"/>
            <ac:picMk id="8" creationId="{CCF85CD5-7C1B-48F7-9556-4F0633BE3B82}"/>
          </ac:picMkLst>
        </pc:picChg>
        <pc:picChg chg="add mod">
          <ac:chgData name="Erich Bacher" userId="f5d5d79d-341e-4eed-ad3b-6c278dca076a" providerId="ADAL" clId="{44F4CD82-CBF4-442A-B9E7-4F4EE60BAF50}" dt="2020-02-28T11:16:24.514" v="4992" actId="1076"/>
          <ac:picMkLst>
            <pc:docMk/>
            <pc:sldMk cId="1507483941" sldId="3696"/>
            <ac:picMk id="10" creationId="{7C74764D-5AFD-487C-8F7B-1C2740B525C5}"/>
          </ac:picMkLst>
        </pc:picChg>
      </pc:sldChg>
      <pc:sldChg chg="addSp delSp modSp add mod">
        <pc:chgData name="Erich Bacher" userId="f5d5d79d-341e-4eed-ad3b-6c278dca076a" providerId="ADAL" clId="{44F4CD82-CBF4-442A-B9E7-4F4EE60BAF50}" dt="2020-03-01T22:03:13.427" v="13204" actId="14100"/>
        <pc:sldMkLst>
          <pc:docMk/>
          <pc:sldMk cId="3804523854" sldId="3697"/>
        </pc:sldMkLst>
        <pc:spChg chg="del mod">
          <ac:chgData name="Erich Bacher" userId="f5d5d79d-341e-4eed-ad3b-6c278dca076a" providerId="ADAL" clId="{44F4CD82-CBF4-442A-B9E7-4F4EE60BAF50}" dt="2020-02-28T11:33:56.652" v="5141" actId="478"/>
          <ac:spMkLst>
            <pc:docMk/>
            <pc:sldMk cId="3804523854" sldId="3697"/>
            <ac:spMk id="9" creationId="{74EE180C-1BE6-4250-AD20-C20D4DFC4902}"/>
          </ac:spMkLst>
        </pc:spChg>
        <pc:spChg chg="add mod">
          <ac:chgData name="Erich Bacher" userId="f5d5d79d-341e-4eed-ad3b-6c278dca076a" providerId="ADAL" clId="{44F4CD82-CBF4-442A-B9E7-4F4EE60BAF50}" dt="2020-02-28T11:41:01.581" v="6025" actId="113"/>
          <ac:spMkLst>
            <pc:docMk/>
            <pc:sldMk cId="3804523854" sldId="3697"/>
            <ac:spMk id="11" creationId="{11886F8A-205F-4B94-A0E5-DDDA960E356B}"/>
          </ac:spMkLst>
        </pc:spChg>
        <pc:spChg chg="del">
          <ac:chgData name="Erich Bacher" userId="f5d5d79d-341e-4eed-ad3b-6c278dca076a" providerId="ADAL" clId="{44F4CD82-CBF4-442A-B9E7-4F4EE60BAF50}" dt="2020-02-28T11:36:16.999" v="5153" actId="478"/>
          <ac:spMkLst>
            <pc:docMk/>
            <pc:sldMk cId="3804523854" sldId="3697"/>
            <ac:spMk id="18" creationId="{AC783CDB-DA11-4B14-999B-9D0004F4B9CA}"/>
          </ac:spMkLst>
        </pc:spChg>
        <pc:picChg chg="add mod">
          <ac:chgData name="Erich Bacher" userId="f5d5d79d-341e-4eed-ad3b-6c278dca076a" providerId="ADAL" clId="{44F4CD82-CBF4-442A-B9E7-4F4EE60BAF50}" dt="2020-02-28T11:42:04.121" v="6032" actId="1076"/>
          <ac:picMkLst>
            <pc:docMk/>
            <pc:sldMk cId="3804523854" sldId="3697"/>
            <ac:picMk id="2" creationId="{795F0034-5DB6-473F-9534-26BE6E3C955F}"/>
          </ac:picMkLst>
        </pc:picChg>
        <pc:picChg chg="add mod">
          <ac:chgData name="Erich Bacher" userId="f5d5d79d-341e-4eed-ad3b-6c278dca076a" providerId="ADAL" clId="{44F4CD82-CBF4-442A-B9E7-4F4EE60BAF50}" dt="2020-02-28T11:36:24.515" v="5156" actId="1076"/>
          <ac:picMkLst>
            <pc:docMk/>
            <pc:sldMk cId="3804523854" sldId="3697"/>
            <ac:picMk id="4" creationId="{2BA5C5B9-1836-4CBB-A8E8-A00A964F329C}"/>
          </ac:picMkLst>
        </pc:picChg>
        <pc:picChg chg="del">
          <ac:chgData name="Erich Bacher" userId="f5d5d79d-341e-4eed-ad3b-6c278dca076a" providerId="ADAL" clId="{44F4CD82-CBF4-442A-B9E7-4F4EE60BAF50}" dt="2020-02-28T11:33:53.627" v="5139" actId="478"/>
          <ac:picMkLst>
            <pc:docMk/>
            <pc:sldMk cId="3804523854" sldId="3697"/>
            <ac:picMk id="6" creationId="{CF5F5B82-BBE6-4156-93ED-CF79C91B15FE}"/>
          </ac:picMkLst>
        </pc:picChg>
        <pc:picChg chg="add mod">
          <ac:chgData name="Erich Bacher" userId="f5d5d79d-341e-4eed-ad3b-6c278dca076a" providerId="ADAL" clId="{44F4CD82-CBF4-442A-B9E7-4F4EE60BAF50}" dt="2020-03-01T22:03:13.427" v="13204" actId="14100"/>
          <ac:picMkLst>
            <pc:docMk/>
            <pc:sldMk cId="3804523854" sldId="3697"/>
            <ac:picMk id="7" creationId="{B0D7AF57-068B-4E06-9B20-2584226FFFF5}"/>
          </ac:picMkLst>
        </pc:picChg>
        <pc:picChg chg="del">
          <ac:chgData name="Erich Bacher" userId="f5d5d79d-341e-4eed-ad3b-6c278dca076a" providerId="ADAL" clId="{44F4CD82-CBF4-442A-B9E7-4F4EE60BAF50}" dt="2020-02-28T11:36:15.201" v="5152" actId="478"/>
          <ac:picMkLst>
            <pc:docMk/>
            <pc:sldMk cId="3804523854" sldId="3697"/>
            <ac:picMk id="10" creationId="{7C74764D-5AFD-487C-8F7B-1C2740B525C5}"/>
          </ac:picMkLst>
        </pc:picChg>
      </pc:sldChg>
      <pc:sldChg chg="addSp delSp modSp add mod">
        <pc:chgData name="Erich Bacher" userId="f5d5d79d-341e-4eed-ad3b-6c278dca076a" providerId="ADAL" clId="{44F4CD82-CBF4-442A-B9E7-4F4EE60BAF50}" dt="2020-02-28T18:31:48.379" v="9126" actId="20577"/>
        <pc:sldMkLst>
          <pc:docMk/>
          <pc:sldMk cId="3050799207" sldId="3698"/>
        </pc:sldMkLst>
        <pc:spChg chg="add del">
          <ac:chgData name="Erich Bacher" userId="f5d5d79d-341e-4eed-ad3b-6c278dca076a" providerId="ADAL" clId="{44F4CD82-CBF4-442A-B9E7-4F4EE60BAF50}" dt="2020-02-28T11:43:46.401" v="6039" actId="478"/>
          <ac:spMkLst>
            <pc:docMk/>
            <pc:sldMk cId="3050799207" sldId="3698"/>
            <ac:spMk id="8" creationId="{6228FDE9-16B5-4A93-9817-F06F67226CE6}"/>
          </ac:spMkLst>
        </pc:spChg>
        <pc:spChg chg="del">
          <ac:chgData name="Erich Bacher" userId="f5d5d79d-341e-4eed-ad3b-6c278dca076a" providerId="ADAL" clId="{44F4CD82-CBF4-442A-B9E7-4F4EE60BAF50}" dt="2020-02-28T11:43:31.909" v="6034" actId="478"/>
          <ac:spMkLst>
            <pc:docMk/>
            <pc:sldMk cId="3050799207" sldId="3698"/>
            <ac:spMk id="11" creationId="{11886F8A-205F-4B94-A0E5-DDDA960E356B}"/>
          </ac:spMkLst>
        </pc:spChg>
        <pc:spChg chg="add mod">
          <ac:chgData name="Erich Bacher" userId="f5d5d79d-341e-4eed-ad3b-6c278dca076a" providerId="ADAL" clId="{44F4CD82-CBF4-442A-B9E7-4F4EE60BAF50}" dt="2020-02-28T18:31:48.379" v="9126" actId="20577"/>
          <ac:spMkLst>
            <pc:docMk/>
            <pc:sldMk cId="3050799207" sldId="3698"/>
            <ac:spMk id="14" creationId="{D458EF6A-D511-4A2B-BF22-C58596F9AB8E}"/>
          </ac:spMkLst>
        </pc:spChg>
        <pc:spChg chg="add mod">
          <ac:chgData name="Erich Bacher" userId="f5d5d79d-341e-4eed-ad3b-6c278dca076a" providerId="ADAL" clId="{44F4CD82-CBF4-442A-B9E7-4F4EE60BAF50}" dt="2020-02-28T11:49:57.661" v="6534" actId="1076"/>
          <ac:spMkLst>
            <pc:docMk/>
            <pc:sldMk cId="3050799207" sldId="3698"/>
            <ac:spMk id="15" creationId="{25AA5955-2A29-4271-A38A-6C3656B9872D}"/>
          </ac:spMkLst>
        </pc:spChg>
        <pc:picChg chg="del">
          <ac:chgData name="Erich Bacher" userId="f5d5d79d-341e-4eed-ad3b-6c278dca076a" providerId="ADAL" clId="{44F4CD82-CBF4-442A-B9E7-4F4EE60BAF50}" dt="2020-02-28T11:43:32.661" v="6035" actId="478"/>
          <ac:picMkLst>
            <pc:docMk/>
            <pc:sldMk cId="3050799207" sldId="3698"/>
            <ac:picMk id="2" creationId="{795F0034-5DB6-473F-9534-26BE6E3C955F}"/>
          </ac:picMkLst>
        </pc:picChg>
        <pc:picChg chg="del">
          <ac:chgData name="Erich Bacher" userId="f5d5d79d-341e-4eed-ad3b-6c278dca076a" providerId="ADAL" clId="{44F4CD82-CBF4-442A-B9E7-4F4EE60BAF50}" dt="2020-02-28T11:43:33.476" v="6036" actId="478"/>
          <ac:picMkLst>
            <pc:docMk/>
            <pc:sldMk cId="3050799207" sldId="3698"/>
            <ac:picMk id="4" creationId="{2BA5C5B9-1836-4CBB-A8E8-A00A964F329C}"/>
          </ac:picMkLst>
        </pc:picChg>
        <pc:picChg chg="del">
          <ac:chgData name="Erich Bacher" userId="f5d5d79d-341e-4eed-ad3b-6c278dca076a" providerId="ADAL" clId="{44F4CD82-CBF4-442A-B9E7-4F4EE60BAF50}" dt="2020-02-28T11:43:33.880" v="6037" actId="478"/>
          <ac:picMkLst>
            <pc:docMk/>
            <pc:sldMk cId="3050799207" sldId="3698"/>
            <ac:picMk id="7" creationId="{B0D7AF57-068B-4E06-9B20-2584226FFFF5}"/>
          </ac:picMkLst>
        </pc:picChg>
        <pc:picChg chg="add mod">
          <ac:chgData name="Erich Bacher" userId="f5d5d79d-341e-4eed-ad3b-6c278dca076a" providerId="ADAL" clId="{44F4CD82-CBF4-442A-B9E7-4F4EE60BAF50}" dt="2020-02-28T11:45:43.564" v="6058" actId="1076"/>
          <ac:picMkLst>
            <pc:docMk/>
            <pc:sldMk cId="3050799207" sldId="3698"/>
            <ac:picMk id="1026" creationId="{299098AD-61E9-4E02-9DAF-7B7268B56FCC}"/>
          </ac:picMkLst>
        </pc:picChg>
        <pc:picChg chg="add mod">
          <ac:chgData name="Erich Bacher" userId="f5d5d79d-341e-4eed-ad3b-6c278dca076a" providerId="ADAL" clId="{44F4CD82-CBF4-442A-B9E7-4F4EE60BAF50}" dt="2020-02-28T11:47:30.561" v="6279" actId="14100"/>
          <ac:picMkLst>
            <pc:docMk/>
            <pc:sldMk cId="3050799207" sldId="3698"/>
            <ac:picMk id="1028" creationId="{31C25EA6-2B56-4797-8D90-ADCDFC6FA98E}"/>
          </ac:picMkLst>
        </pc:picChg>
        <pc:picChg chg="add mod">
          <ac:chgData name="Erich Bacher" userId="f5d5d79d-341e-4eed-ad3b-6c278dca076a" providerId="ADAL" clId="{44F4CD82-CBF4-442A-B9E7-4F4EE60BAF50}" dt="2020-02-28T11:45:52.737" v="6062" actId="1076"/>
          <ac:picMkLst>
            <pc:docMk/>
            <pc:sldMk cId="3050799207" sldId="3698"/>
            <ac:picMk id="1030" creationId="{892F8976-26B0-49B8-A30B-536FD8CE5F50}"/>
          </ac:picMkLst>
        </pc:picChg>
        <pc:picChg chg="add mod">
          <ac:chgData name="Erich Bacher" userId="f5d5d79d-341e-4eed-ad3b-6c278dca076a" providerId="ADAL" clId="{44F4CD82-CBF4-442A-B9E7-4F4EE60BAF50}" dt="2020-02-28T11:45:53.907" v="6063" actId="1076"/>
          <ac:picMkLst>
            <pc:docMk/>
            <pc:sldMk cId="3050799207" sldId="3698"/>
            <ac:picMk id="1032" creationId="{1CE3F119-0360-4361-B478-116F5B6C8B4B}"/>
          </ac:picMkLst>
        </pc:picChg>
        <pc:picChg chg="add mod">
          <ac:chgData name="Erich Bacher" userId="f5d5d79d-341e-4eed-ad3b-6c278dca076a" providerId="ADAL" clId="{44F4CD82-CBF4-442A-B9E7-4F4EE60BAF50}" dt="2020-02-28T11:45:46.527" v="6060" actId="1076"/>
          <ac:picMkLst>
            <pc:docMk/>
            <pc:sldMk cId="3050799207" sldId="3698"/>
            <ac:picMk id="1034" creationId="{B16D1A50-A7CE-4398-BCE8-3003C5E8DE5E}"/>
          </ac:picMkLst>
        </pc:picChg>
      </pc:sldChg>
      <pc:sldChg chg="modSp mod">
        <pc:chgData name="Erich Bacher" userId="f5d5d79d-341e-4eed-ad3b-6c278dca076a" providerId="ADAL" clId="{44F4CD82-CBF4-442A-B9E7-4F4EE60BAF50}" dt="2020-02-28T11:52:24.505" v="6699" actId="20577"/>
        <pc:sldMkLst>
          <pc:docMk/>
          <pc:sldMk cId="2961825310" sldId="3699"/>
        </pc:sldMkLst>
        <pc:spChg chg="mod">
          <ac:chgData name="Erich Bacher" userId="f5d5d79d-341e-4eed-ad3b-6c278dca076a" providerId="ADAL" clId="{44F4CD82-CBF4-442A-B9E7-4F4EE60BAF50}" dt="2020-02-28T11:52:24.505" v="6699" actId="20577"/>
          <ac:spMkLst>
            <pc:docMk/>
            <pc:sldMk cId="2961825310" sldId="3699"/>
            <ac:spMk id="11" creationId="{ED649310-4131-4B69-99FE-8510EAB655BB}"/>
          </ac:spMkLst>
        </pc:spChg>
      </pc:sldChg>
      <pc:sldChg chg="addSp delSp modSp add mod">
        <pc:chgData name="Erich Bacher" userId="f5d5d79d-341e-4eed-ad3b-6c278dca076a" providerId="ADAL" clId="{44F4CD82-CBF4-442A-B9E7-4F4EE60BAF50}" dt="2020-02-28T13:04:54.069" v="8645" actId="20577"/>
        <pc:sldMkLst>
          <pc:docMk/>
          <pc:sldMk cId="2055845072" sldId="3700"/>
        </pc:sldMkLst>
        <pc:spChg chg="mod">
          <ac:chgData name="Erich Bacher" userId="f5d5d79d-341e-4eed-ad3b-6c278dca076a" providerId="ADAL" clId="{44F4CD82-CBF4-442A-B9E7-4F4EE60BAF50}" dt="2020-02-28T12:03:07.450" v="6759" actId="20577"/>
          <ac:spMkLst>
            <pc:docMk/>
            <pc:sldMk cId="2055845072" sldId="3700"/>
            <ac:spMk id="5" creationId="{4BCB5F9F-1ED9-449A-BEDE-0162F7CB6D26}"/>
          </ac:spMkLst>
        </pc:spChg>
        <pc:spChg chg="mod">
          <ac:chgData name="Erich Bacher" userId="f5d5d79d-341e-4eed-ad3b-6c278dca076a" providerId="ADAL" clId="{44F4CD82-CBF4-442A-B9E7-4F4EE60BAF50}" dt="2020-02-28T13:04:54.069" v="8645" actId="20577"/>
          <ac:spMkLst>
            <pc:docMk/>
            <pc:sldMk cId="2055845072" sldId="3700"/>
            <ac:spMk id="14" creationId="{D458EF6A-D511-4A2B-BF22-C58596F9AB8E}"/>
          </ac:spMkLst>
        </pc:spChg>
        <pc:spChg chg="del">
          <ac:chgData name="Erich Bacher" userId="f5d5d79d-341e-4eed-ad3b-6c278dca076a" providerId="ADAL" clId="{44F4CD82-CBF4-442A-B9E7-4F4EE60BAF50}" dt="2020-02-28T12:03:16.073" v="6763" actId="478"/>
          <ac:spMkLst>
            <pc:docMk/>
            <pc:sldMk cId="2055845072" sldId="3700"/>
            <ac:spMk id="15" creationId="{25AA5955-2A29-4271-A38A-6C3656B9872D}"/>
          </ac:spMkLst>
        </pc:spChg>
        <pc:picChg chg="add mod modCrop">
          <ac:chgData name="Erich Bacher" userId="f5d5d79d-341e-4eed-ad3b-6c278dca076a" providerId="ADAL" clId="{44F4CD82-CBF4-442A-B9E7-4F4EE60BAF50}" dt="2020-02-28T13:03:18.810" v="8514" actId="732"/>
          <ac:picMkLst>
            <pc:docMk/>
            <pc:sldMk cId="2055845072" sldId="3700"/>
            <ac:picMk id="2" creationId="{2091BFEA-F884-4523-A160-208B0A8BEB88}"/>
          </ac:picMkLst>
        </pc:picChg>
        <pc:picChg chg="del">
          <ac:chgData name="Erich Bacher" userId="f5d5d79d-341e-4eed-ad3b-6c278dca076a" providerId="ADAL" clId="{44F4CD82-CBF4-442A-B9E7-4F4EE60BAF50}" dt="2020-02-28T12:03:13.264" v="6760" actId="478"/>
          <ac:picMkLst>
            <pc:docMk/>
            <pc:sldMk cId="2055845072" sldId="3700"/>
            <ac:picMk id="1026" creationId="{299098AD-61E9-4E02-9DAF-7B7268B56FCC}"/>
          </ac:picMkLst>
        </pc:picChg>
        <pc:picChg chg="del">
          <ac:chgData name="Erich Bacher" userId="f5d5d79d-341e-4eed-ad3b-6c278dca076a" providerId="ADAL" clId="{44F4CD82-CBF4-442A-B9E7-4F4EE60BAF50}" dt="2020-02-28T12:03:14.567" v="6762" actId="478"/>
          <ac:picMkLst>
            <pc:docMk/>
            <pc:sldMk cId="2055845072" sldId="3700"/>
            <ac:picMk id="1028" creationId="{31C25EA6-2B56-4797-8D90-ADCDFC6FA98E}"/>
          </ac:picMkLst>
        </pc:picChg>
        <pc:picChg chg="del">
          <ac:chgData name="Erich Bacher" userId="f5d5d79d-341e-4eed-ad3b-6c278dca076a" providerId="ADAL" clId="{44F4CD82-CBF4-442A-B9E7-4F4EE60BAF50}" dt="2020-02-28T12:03:13.264" v="6760" actId="478"/>
          <ac:picMkLst>
            <pc:docMk/>
            <pc:sldMk cId="2055845072" sldId="3700"/>
            <ac:picMk id="1030" creationId="{892F8976-26B0-49B8-A30B-536FD8CE5F50}"/>
          </ac:picMkLst>
        </pc:picChg>
        <pc:picChg chg="del">
          <ac:chgData name="Erich Bacher" userId="f5d5d79d-341e-4eed-ad3b-6c278dca076a" providerId="ADAL" clId="{44F4CD82-CBF4-442A-B9E7-4F4EE60BAF50}" dt="2020-02-28T12:03:14.082" v="6761" actId="478"/>
          <ac:picMkLst>
            <pc:docMk/>
            <pc:sldMk cId="2055845072" sldId="3700"/>
            <ac:picMk id="1032" creationId="{1CE3F119-0360-4361-B478-116F5B6C8B4B}"/>
          </ac:picMkLst>
        </pc:picChg>
        <pc:picChg chg="del">
          <ac:chgData name="Erich Bacher" userId="f5d5d79d-341e-4eed-ad3b-6c278dca076a" providerId="ADAL" clId="{44F4CD82-CBF4-442A-B9E7-4F4EE60BAF50}" dt="2020-02-28T12:03:13.264" v="6760" actId="478"/>
          <ac:picMkLst>
            <pc:docMk/>
            <pc:sldMk cId="2055845072" sldId="3700"/>
            <ac:picMk id="1034" creationId="{B16D1A50-A7CE-4398-BCE8-3003C5E8DE5E}"/>
          </ac:picMkLst>
        </pc:picChg>
      </pc:sldChg>
      <pc:sldChg chg="addSp delSp modSp add mod">
        <pc:chgData name="Erich Bacher" userId="f5d5d79d-341e-4eed-ad3b-6c278dca076a" providerId="ADAL" clId="{44F4CD82-CBF4-442A-B9E7-4F4EE60BAF50}" dt="2020-02-28T18:32:06.071" v="9128" actId="20577"/>
        <pc:sldMkLst>
          <pc:docMk/>
          <pc:sldMk cId="2331817084" sldId="3701"/>
        </pc:sldMkLst>
        <pc:spChg chg="mod">
          <ac:chgData name="Erich Bacher" userId="f5d5d79d-341e-4eed-ad3b-6c278dca076a" providerId="ADAL" clId="{44F4CD82-CBF4-442A-B9E7-4F4EE60BAF50}" dt="2020-02-28T12:09:04.144" v="7390" actId="20577"/>
          <ac:spMkLst>
            <pc:docMk/>
            <pc:sldMk cId="2331817084" sldId="3701"/>
            <ac:spMk id="5" creationId="{4BCB5F9F-1ED9-449A-BEDE-0162F7CB6D26}"/>
          </ac:spMkLst>
        </pc:spChg>
        <pc:spChg chg="mod">
          <ac:chgData name="Erich Bacher" userId="f5d5d79d-341e-4eed-ad3b-6c278dca076a" providerId="ADAL" clId="{44F4CD82-CBF4-442A-B9E7-4F4EE60BAF50}" dt="2020-02-28T18:32:06.071" v="9128" actId="20577"/>
          <ac:spMkLst>
            <pc:docMk/>
            <pc:sldMk cId="2331817084" sldId="3701"/>
            <ac:spMk id="14" creationId="{D458EF6A-D511-4A2B-BF22-C58596F9AB8E}"/>
          </ac:spMkLst>
        </pc:spChg>
        <pc:spChg chg="del">
          <ac:chgData name="Erich Bacher" userId="f5d5d79d-341e-4eed-ad3b-6c278dca076a" providerId="ADAL" clId="{44F4CD82-CBF4-442A-B9E7-4F4EE60BAF50}" dt="2020-02-28T12:03:47.778" v="6766" actId="478"/>
          <ac:spMkLst>
            <pc:docMk/>
            <pc:sldMk cId="2331817084" sldId="3701"/>
            <ac:spMk id="15" creationId="{25AA5955-2A29-4271-A38A-6C3656B9872D}"/>
          </ac:spMkLst>
        </pc:spChg>
        <pc:picChg chg="del">
          <ac:chgData name="Erich Bacher" userId="f5d5d79d-341e-4eed-ad3b-6c278dca076a" providerId="ADAL" clId="{44F4CD82-CBF4-442A-B9E7-4F4EE60BAF50}" dt="2020-02-28T12:03:44.996" v="6765" actId="478"/>
          <ac:picMkLst>
            <pc:docMk/>
            <pc:sldMk cId="2331817084" sldId="3701"/>
            <ac:picMk id="1026" creationId="{299098AD-61E9-4E02-9DAF-7B7268B56FCC}"/>
          </ac:picMkLst>
        </pc:picChg>
        <pc:picChg chg="del">
          <ac:chgData name="Erich Bacher" userId="f5d5d79d-341e-4eed-ad3b-6c278dca076a" providerId="ADAL" clId="{44F4CD82-CBF4-442A-B9E7-4F4EE60BAF50}" dt="2020-02-28T12:03:44.996" v="6765" actId="478"/>
          <ac:picMkLst>
            <pc:docMk/>
            <pc:sldMk cId="2331817084" sldId="3701"/>
            <ac:picMk id="1028" creationId="{31C25EA6-2B56-4797-8D90-ADCDFC6FA98E}"/>
          </ac:picMkLst>
        </pc:picChg>
        <pc:picChg chg="del">
          <ac:chgData name="Erich Bacher" userId="f5d5d79d-341e-4eed-ad3b-6c278dca076a" providerId="ADAL" clId="{44F4CD82-CBF4-442A-B9E7-4F4EE60BAF50}" dt="2020-02-28T12:03:44.996" v="6765" actId="478"/>
          <ac:picMkLst>
            <pc:docMk/>
            <pc:sldMk cId="2331817084" sldId="3701"/>
            <ac:picMk id="1030" creationId="{892F8976-26B0-49B8-A30B-536FD8CE5F50}"/>
          </ac:picMkLst>
        </pc:picChg>
        <pc:picChg chg="del">
          <ac:chgData name="Erich Bacher" userId="f5d5d79d-341e-4eed-ad3b-6c278dca076a" providerId="ADAL" clId="{44F4CD82-CBF4-442A-B9E7-4F4EE60BAF50}" dt="2020-02-28T12:03:44.996" v="6765" actId="478"/>
          <ac:picMkLst>
            <pc:docMk/>
            <pc:sldMk cId="2331817084" sldId="3701"/>
            <ac:picMk id="1032" creationId="{1CE3F119-0360-4361-B478-116F5B6C8B4B}"/>
          </ac:picMkLst>
        </pc:picChg>
        <pc:picChg chg="del">
          <ac:chgData name="Erich Bacher" userId="f5d5d79d-341e-4eed-ad3b-6c278dca076a" providerId="ADAL" clId="{44F4CD82-CBF4-442A-B9E7-4F4EE60BAF50}" dt="2020-02-28T12:03:44.996" v="6765" actId="478"/>
          <ac:picMkLst>
            <pc:docMk/>
            <pc:sldMk cId="2331817084" sldId="3701"/>
            <ac:picMk id="1034" creationId="{B16D1A50-A7CE-4398-BCE8-3003C5E8DE5E}"/>
          </ac:picMkLst>
        </pc:picChg>
        <pc:picChg chg="add mod">
          <ac:chgData name="Erich Bacher" userId="f5d5d79d-341e-4eed-ad3b-6c278dca076a" providerId="ADAL" clId="{44F4CD82-CBF4-442A-B9E7-4F4EE60BAF50}" dt="2020-02-28T12:08:58.012" v="7381" actId="1076"/>
          <ac:picMkLst>
            <pc:docMk/>
            <pc:sldMk cId="2331817084" sldId="3701"/>
            <ac:picMk id="2050" creationId="{60C7AEC6-5CDF-4FC1-8E20-8E29C1CB7E8F}"/>
          </ac:picMkLst>
        </pc:picChg>
      </pc:sldChg>
      <pc:sldChg chg="addSp delSp modSp add mod">
        <pc:chgData name="Erich Bacher" userId="f5d5d79d-341e-4eed-ad3b-6c278dca076a" providerId="ADAL" clId="{44F4CD82-CBF4-442A-B9E7-4F4EE60BAF50}" dt="2020-02-28T18:22:00.569" v="8693" actId="20577"/>
        <pc:sldMkLst>
          <pc:docMk/>
          <pc:sldMk cId="2381677211" sldId="3702"/>
        </pc:sldMkLst>
        <pc:spChg chg="mod">
          <ac:chgData name="Erich Bacher" userId="f5d5d79d-341e-4eed-ad3b-6c278dca076a" providerId="ADAL" clId="{44F4CD82-CBF4-442A-B9E7-4F4EE60BAF50}" dt="2020-02-28T18:22:00.569" v="8693" actId="20577"/>
          <ac:spMkLst>
            <pc:docMk/>
            <pc:sldMk cId="2381677211" sldId="3702"/>
            <ac:spMk id="14" creationId="{D458EF6A-D511-4A2B-BF22-C58596F9AB8E}"/>
          </ac:spMkLst>
        </pc:spChg>
        <pc:picChg chg="del">
          <ac:chgData name="Erich Bacher" userId="f5d5d79d-341e-4eed-ad3b-6c278dca076a" providerId="ADAL" clId="{44F4CD82-CBF4-442A-B9E7-4F4EE60BAF50}" dt="2020-02-28T12:15:24.522" v="7488" actId="478"/>
          <ac:picMkLst>
            <pc:docMk/>
            <pc:sldMk cId="2381677211" sldId="3702"/>
            <ac:picMk id="2050" creationId="{60C7AEC6-5CDF-4FC1-8E20-8E29C1CB7E8F}"/>
          </ac:picMkLst>
        </pc:picChg>
        <pc:picChg chg="add del mod">
          <ac:chgData name="Erich Bacher" userId="f5d5d79d-341e-4eed-ad3b-6c278dca076a" providerId="ADAL" clId="{44F4CD82-CBF4-442A-B9E7-4F4EE60BAF50}" dt="2020-02-28T12:15:41.019" v="7493" actId="478"/>
          <ac:picMkLst>
            <pc:docMk/>
            <pc:sldMk cId="2381677211" sldId="3702"/>
            <ac:picMk id="4098" creationId="{E8E5B8B7-F5F8-4159-A6CF-646E56920475}"/>
          </ac:picMkLst>
        </pc:picChg>
        <pc:picChg chg="add del mod">
          <ac:chgData name="Erich Bacher" userId="f5d5d79d-341e-4eed-ad3b-6c278dca076a" providerId="ADAL" clId="{44F4CD82-CBF4-442A-B9E7-4F4EE60BAF50}" dt="2020-02-28T12:16:00.436" v="7496" actId="478"/>
          <ac:picMkLst>
            <pc:docMk/>
            <pc:sldMk cId="2381677211" sldId="3702"/>
            <ac:picMk id="4100" creationId="{4998A7CF-9C11-4D7E-8CAC-57D17A0EE5B1}"/>
          </ac:picMkLst>
        </pc:picChg>
        <pc:picChg chg="add mod">
          <ac:chgData name="Erich Bacher" userId="f5d5d79d-341e-4eed-ad3b-6c278dca076a" providerId="ADAL" clId="{44F4CD82-CBF4-442A-B9E7-4F4EE60BAF50}" dt="2020-02-28T12:22:25.919" v="7503" actId="1076"/>
          <ac:picMkLst>
            <pc:docMk/>
            <pc:sldMk cId="2381677211" sldId="3702"/>
            <ac:picMk id="4102" creationId="{55DA73CD-73D6-490B-AD8D-6F8846FAC6DF}"/>
          </ac:picMkLst>
        </pc:picChg>
        <pc:picChg chg="add mod">
          <ac:chgData name="Erich Bacher" userId="f5d5d79d-341e-4eed-ad3b-6c278dca076a" providerId="ADAL" clId="{44F4CD82-CBF4-442A-B9E7-4F4EE60BAF50}" dt="2020-02-28T12:22:28.664" v="7504" actId="1076"/>
          <ac:picMkLst>
            <pc:docMk/>
            <pc:sldMk cId="2381677211" sldId="3702"/>
            <ac:picMk id="4104" creationId="{56473B2D-A532-4E18-8ADD-BA2D7A3EE253}"/>
          </ac:picMkLst>
        </pc:picChg>
      </pc:sldChg>
      <pc:sldChg chg="addSp delSp modSp add mod">
        <pc:chgData name="Erich Bacher" userId="f5d5d79d-341e-4eed-ad3b-6c278dca076a" providerId="ADAL" clId="{44F4CD82-CBF4-442A-B9E7-4F4EE60BAF50}" dt="2020-02-28T18:57:00.119" v="11085" actId="20577"/>
        <pc:sldMkLst>
          <pc:docMk/>
          <pc:sldMk cId="2346865198" sldId="3703"/>
        </pc:sldMkLst>
        <pc:spChg chg="mod">
          <ac:chgData name="Erich Bacher" userId="f5d5d79d-341e-4eed-ad3b-6c278dca076a" providerId="ADAL" clId="{44F4CD82-CBF4-442A-B9E7-4F4EE60BAF50}" dt="2020-02-28T18:32:22.576" v="9153" actId="20577"/>
          <ac:spMkLst>
            <pc:docMk/>
            <pc:sldMk cId="2346865198" sldId="3703"/>
            <ac:spMk id="5" creationId="{4BCB5F9F-1ED9-449A-BEDE-0162F7CB6D26}"/>
          </ac:spMkLst>
        </pc:spChg>
        <pc:spChg chg="mod">
          <ac:chgData name="Erich Bacher" userId="f5d5d79d-341e-4eed-ad3b-6c278dca076a" providerId="ADAL" clId="{44F4CD82-CBF4-442A-B9E7-4F4EE60BAF50}" dt="2020-02-28T18:57:00.119" v="11085" actId="20577"/>
          <ac:spMkLst>
            <pc:docMk/>
            <pc:sldMk cId="2346865198" sldId="3703"/>
            <ac:spMk id="18" creationId="{AC783CDB-DA11-4B14-999B-9D0004F4B9CA}"/>
          </ac:spMkLst>
        </pc:spChg>
        <pc:picChg chg="del">
          <ac:chgData name="Erich Bacher" userId="f5d5d79d-341e-4eed-ad3b-6c278dca076a" providerId="ADAL" clId="{44F4CD82-CBF4-442A-B9E7-4F4EE60BAF50}" dt="2020-02-28T18:32:24.550" v="9154" actId="478"/>
          <ac:picMkLst>
            <pc:docMk/>
            <pc:sldMk cId="2346865198" sldId="3703"/>
            <ac:picMk id="7" creationId="{529435EC-35BD-4E08-B29C-C2F864EC4934}"/>
          </ac:picMkLst>
        </pc:picChg>
        <pc:picChg chg="add del mod">
          <ac:chgData name="Erich Bacher" userId="f5d5d79d-341e-4eed-ad3b-6c278dca076a" providerId="ADAL" clId="{44F4CD82-CBF4-442A-B9E7-4F4EE60BAF50}" dt="2020-02-28T18:54:55.331" v="10828" actId="478"/>
          <ac:picMkLst>
            <pc:docMk/>
            <pc:sldMk cId="2346865198" sldId="3703"/>
            <ac:picMk id="1026" creationId="{7E0C86C5-9B83-46B1-A1F1-322ECEA940C6}"/>
          </ac:picMkLst>
        </pc:picChg>
        <pc:picChg chg="add del mod">
          <ac:chgData name="Erich Bacher" userId="f5d5d79d-341e-4eed-ad3b-6c278dca076a" providerId="ADAL" clId="{44F4CD82-CBF4-442A-B9E7-4F4EE60BAF50}" dt="2020-02-28T18:54:55.990" v="10829" actId="478"/>
          <ac:picMkLst>
            <pc:docMk/>
            <pc:sldMk cId="2346865198" sldId="3703"/>
            <ac:picMk id="1028" creationId="{0A155D97-3FBB-438C-9A19-55BDCBF32DE9}"/>
          </ac:picMkLst>
        </pc:picChg>
        <pc:picChg chg="add mod">
          <ac:chgData name="Erich Bacher" userId="f5d5d79d-341e-4eed-ad3b-6c278dca076a" providerId="ADAL" clId="{44F4CD82-CBF4-442A-B9E7-4F4EE60BAF50}" dt="2020-02-28T18:55:24.894" v="10839" actId="14100"/>
          <ac:picMkLst>
            <pc:docMk/>
            <pc:sldMk cId="2346865198" sldId="3703"/>
            <ac:picMk id="1030" creationId="{E38C8ADA-1B31-4A81-8AFF-17276E4284B2}"/>
          </ac:picMkLst>
        </pc:picChg>
        <pc:picChg chg="add mod">
          <ac:chgData name="Erich Bacher" userId="f5d5d79d-341e-4eed-ad3b-6c278dca076a" providerId="ADAL" clId="{44F4CD82-CBF4-442A-B9E7-4F4EE60BAF50}" dt="2020-02-28T18:55:27.863" v="10840" actId="14100"/>
          <ac:picMkLst>
            <pc:docMk/>
            <pc:sldMk cId="2346865198" sldId="3703"/>
            <ac:picMk id="1032" creationId="{88F77D77-47B5-4020-AE01-AC1516DF6681}"/>
          </ac:picMkLst>
        </pc:picChg>
        <pc:picChg chg="add del mod">
          <ac:chgData name="Erich Bacher" userId="f5d5d79d-341e-4eed-ad3b-6c278dca076a" providerId="ADAL" clId="{44F4CD82-CBF4-442A-B9E7-4F4EE60BAF50}" dt="2020-02-28T18:55:21.972" v="10837" actId="478"/>
          <ac:picMkLst>
            <pc:docMk/>
            <pc:sldMk cId="2346865198" sldId="3703"/>
            <ac:picMk id="1034" creationId="{32B139E3-A240-4C98-87CA-16942B27D1C2}"/>
          </ac:picMkLst>
        </pc:picChg>
      </pc:sldChg>
      <pc:sldChg chg="addSp delSp modSp add mod">
        <pc:chgData name="Erich Bacher" userId="f5d5d79d-341e-4eed-ad3b-6c278dca076a" providerId="ADAL" clId="{44F4CD82-CBF4-442A-B9E7-4F4EE60BAF50}" dt="2020-02-28T18:43:42.395" v="10179" actId="20577"/>
        <pc:sldMkLst>
          <pc:docMk/>
          <pc:sldMk cId="2397007226" sldId="3704"/>
        </pc:sldMkLst>
        <pc:spChg chg="mod">
          <ac:chgData name="Erich Bacher" userId="f5d5d79d-341e-4eed-ad3b-6c278dca076a" providerId="ADAL" clId="{44F4CD82-CBF4-442A-B9E7-4F4EE60BAF50}" dt="2020-02-28T18:43:42.395" v="10179" actId="20577"/>
          <ac:spMkLst>
            <pc:docMk/>
            <pc:sldMk cId="2397007226" sldId="3704"/>
            <ac:spMk id="18" creationId="{AC783CDB-DA11-4B14-999B-9D0004F4B9CA}"/>
          </ac:spMkLst>
        </pc:spChg>
        <pc:picChg chg="add del mod">
          <ac:chgData name="Erich Bacher" userId="f5d5d79d-341e-4eed-ad3b-6c278dca076a" providerId="ADAL" clId="{44F4CD82-CBF4-442A-B9E7-4F4EE60BAF50}" dt="2020-02-28T18:38:40.085" v="9577" actId="478"/>
          <ac:picMkLst>
            <pc:docMk/>
            <pc:sldMk cId="2397007226" sldId="3704"/>
            <ac:picMk id="2" creationId="{5B8A5E14-7B7F-41B2-84AF-BDA5AE29F591}"/>
          </ac:picMkLst>
        </pc:picChg>
        <pc:picChg chg="del">
          <ac:chgData name="Erich Bacher" userId="f5d5d79d-341e-4eed-ad3b-6c278dca076a" providerId="ADAL" clId="{44F4CD82-CBF4-442A-B9E7-4F4EE60BAF50}" dt="2020-02-28T18:37:28.103" v="9443" actId="478"/>
          <ac:picMkLst>
            <pc:docMk/>
            <pc:sldMk cId="2397007226" sldId="3704"/>
            <ac:picMk id="1026" creationId="{7E0C86C5-9B83-46B1-A1F1-322ECEA940C6}"/>
          </ac:picMkLst>
        </pc:picChg>
        <pc:picChg chg="del">
          <ac:chgData name="Erich Bacher" userId="f5d5d79d-341e-4eed-ad3b-6c278dca076a" providerId="ADAL" clId="{44F4CD82-CBF4-442A-B9E7-4F4EE60BAF50}" dt="2020-02-28T18:37:28.545" v="9444" actId="478"/>
          <ac:picMkLst>
            <pc:docMk/>
            <pc:sldMk cId="2397007226" sldId="3704"/>
            <ac:picMk id="1028" creationId="{0A155D97-3FBB-438C-9A19-55BDCBF32DE9}"/>
          </ac:picMkLst>
        </pc:picChg>
        <pc:picChg chg="add mod">
          <ac:chgData name="Erich Bacher" userId="f5d5d79d-341e-4eed-ad3b-6c278dca076a" providerId="ADAL" clId="{44F4CD82-CBF4-442A-B9E7-4F4EE60BAF50}" dt="2020-02-28T18:39:43.346" v="9583" actId="1076"/>
          <ac:picMkLst>
            <pc:docMk/>
            <pc:sldMk cId="2397007226" sldId="3704"/>
            <ac:picMk id="3074" creationId="{488B3198-0C45-41D2-86F5-25098DD7C2E2}"/>
          </ac:picMkLst>
        </pc:picChg>
        <pc:picChg chg="add mod">
          <ac:chgData name="Erich Bacher" userId="f5d5d79d-341e-4eed-ad3b-6c278dca076a" providerId="ADAL" clId="{44F4CD82-CBF4-442A-B9E7-4F4EE60BAF50}" dt="2020-02-28T18:40:09.492" v="9591" actId="1076"/>
          <ac:picMkLst>
            <pc:docMk/>
            <pc:sldMk cId="2397007226" sldId="3704"/>
            <ac:picMk id="3076" creationId="{A2C8B8D8-9CCC-4933-ADE1-C5EBBAFA1F00}"/>
          </ac:picMkLst>
        </pc:picChg>
        <pc:picChg chg="add mod">
          <ac:chgData name="Erich Bacher" userId="f5d5d79d-341e-4eed-ad3b-6c278dca076a" providerId="ADAL" clId="{44F4CD82-CBF4-442A-B9E7-4F4EE60BAF50}" dt="2020-02-28T18:39:59.286" v="9590" actId="14100"/>
          <ac:picMkLst>
            <pc:docMk/>
            <pc:sldMk cId="2397007226" sldId="3704"/>
            <ac:picMk id="3078" creationId="{386845F9-1477-4FF0-851F-92F7159170F4}"/>
          </ac:picMkLst>
        </pc:picChg>
      </pc:sldChg>
      <pc:sldChg chg="addSp delSp modSp add mod">
        <pc:chgData name="Erich Bacher" userId="f5d5d79d-341e-4eed-ad3b-6c278dca076a" providerId="ADAL" clId="{44F4CD82-CBF4-442A-B9E7-4F4EE60BAF50}" dt="2020-03-02T14:53:19.090" v="14367" actId="20577"/>
        <pc:sldMkLst>
          <pc:docMk/>
          <pc:sldMk cId="1026385247" sldId="3705"/>
        </pc:sldMkLst>
        <pc:spChg chg="mod">
          <ac:chgData name="Erich Bacher" userId="f5d5d79d-341e-4eed-ad3b-6c278dca076a" providerId="ADAL" clId="{44F4CD82-CBF4-442A-B9E7-4F4EE60BAF50}" dt="2020-03-02T14:53:19.090" v="14367" actId="20577"/>
          <ac:spMkLst>
            <pc:docMk/>
            <pc:sldMk cId="1026385247" sldId="3705"/>
            <ac:spMk id="18" creationId="{AC783CDB-DA11-4B14-999B-9D0004F4B9CA}"/>
          </ac:spMkLst>
        </pc:spChg>
        <pc:picChg chg="del">
          <ac:chgData name="Erich Bacher" userId="f5d5d79d-341e-4eed-ad3b-6c278dca076a" providerId="ADAL" clId="{44F4CD82-CBF4-442A-B9E7-4F4EE60BAF50}" dt="2020-02-28T18:45:03.643" v="10183" actId="478"/>
          <ac:picMkLst>
            <pc:docMk/>
            <pc:sldMk cId="1026385247" sldId="3705"/>
            <ac:picMk id="3074" creationId="{488B3198-0C45-41D2-86F5-25098DD7C2E2}"/>
          </ac:picMkLst>
        </pc:picChg>
        <pc:picChg chg="del">
          <ac:chgData name="Erich Bacher" userId="f5d5d79d-341e-4eed-ad3b-6c278dca076a" providerId="ADAL" clId="{44F4CD82-CBF4-442A-B9E7-4F4EE60BAF50}" dt="2020-02-28T18:45:03.104" v="10182" actId="478"/>
          <ac:picMkLst>
            <pc:docMk/>
            <pc:sldMk cId="1026385247" sldId="3705"/>
            <ac:picMk id="3076" creationId="{A2C8B8D8-9CCC-4933-ADE1-C5EBBAFA1F00}"/>
          </ac:picMkLst>
        </pc:picChg>
        <pc:picChg chg="del">
          <ac:chgData name="Erich Bacher" userId="f5d5d79d-341e-4eed-ad3b-6c278dca076a" providerId="ADAL" clId="{44F4CD82-CBF4-442A-B9E7-4F4EE60BAF50}" dt="2020-02-28T18:45:02.525" v="10181" actId="478"/>
          <ac:picMkLst>
            <pc:docMk/>
            <pc:sldMk cId="1026385247" sldId="3705"/>
            <ac:picMk id="3078" creationId="{386845F9-1477-4FF0-851F-92F7159170F4}"/>
          </ac:picMkLst>
        </pc:picChg>
        <pc:picChg chg="add mod">
          <ac:chgData name="Erich Bacher" userId="f5d5d79d-341e-4eed-ad3b-6c278dca076a" providerId="ADAL" clId="{44F4CD82-CBF4-442A-B9E7-4F4EE60BAF50}" dt="2020-02-28T18:47:43.542" v="10473" actId="14100"/>
          <ac:picMkLst>
            <pc:docMk/>
            <pc:sldMk cId="1026385247" sldId="3705"/>
            <ac:picMk id="4098" creationId="{6764A4F1-36AD-4CDE-9790-67F118999697}"/>
          </ac:picMkLst>
        </pc:picChg>
        <pc:picChg chg="add mod">
          <ac:chgData name="Erich Bacher" userId="f5d5d79d-341e-4eed-ad3b-6c278dca076a" providerId="ADAL" clId="{44F4CD82-CBF4-442A-B9E7-4F4EE60BAF50}" dt="2020-02-28T18:50:12.486" v="10490" actId="1076"/>
          <ac:picMkLst>
            <pc:docMk/>
            <pc:sldMk cId="1026385247" sldId="3705"/>
            <ac:picMk id="4100" creationId="{4168C3E0-F8F5-4EE6-B448-A217E57976F6}"/>
          </ac:picMkLst>
        </pc:picChg>
        <pc:picChg chg="add mod">
          <ac:chgData name="Erich Bacher" userId="f5d5d79d-341e-4eed-ad3b-6c278dca076a" providerId="ADAL" clId="{44F4CD82-CBF4-442A-B9E7-4F4EE60BAF50}" dt="2020-02-28T18:47:41.491" v="10472" actId="1076"/>
          <ac:picMkLst>
            <pc:docMk/>
            <pc:sldMk cId="1026385247" sldId="3705"/>
            <ac:picMk id="4102" creationId="{8CE87333-C486-4608-8935-B10CD7A4AEFB}"/>
          </ac:picMkLst>
        </pc:picChg>
        <pc:picChg chg="add mod">
          <ac:chgData name="Erich Bacher" userId="f5d5d79d-341e-4eed-ad3b-6c278dca076a" providerId="ADAL" clId="{44F4CD82-CBF4-442A-B9E7-4F4EE60BAF50}" dt="2020-02-28T18:49:15.995" v="10476"/>
          <ac:picMkLst>
            <pc:docMk/>
            <pc:sldMk cId="1026385247" sldId="3705"/>
            <ac:picMk id="4104" creationId="{65CEBAB6-E0C7-4D52-8DE5-7CE3EBA7E44F}"/>
          </ac:picMkLst>
        </pc:picChg>
        <pc:picChg chg="add mod">
          <ac:chgData name="Erich Bacher" userId="f5d5d79d-341e-4eed-ad3b-6c278dca076a" providerId="ADAL" clId="{44F4CD82-CBF4-442A-B9E7-4F4EE60BAF50}" dt="2020-02-28T18:49:18.172" v="10477" actId="1076"/>
          <ac:picMkLst>
            <pc:docMk/>
            <pc:sldMk cId="1026385247" sldId="3705"/>
            <ac:picMk id="4106" creationId="{2BAA8BBE-A745-4AC3-815F-0A222ACFD657}"/>
          </ac:picMkLst>
        </pc:picChg>
      </pc:sldChg>
      <pc:sldChg chg="add del">
        <pc:chgData name="Erich Bacher" userId="f5d5d79d-341e-4eed-ad3b-6c278dca076a" providerId="ADAL" clId="{44F4CD82-CBF4-442A-B9E7-4F4EE60BAF50}" dt="2020-02-28T18:36:44.597" v="9442" actId="2696"/>
        <pc:sldMkLst>
          <pc:docMk/>
          <pc:sldMk cId="2061092780" sldId="3705"/>
        </pc:sldMkLst>
      </pc:sldChg>
      <pc:sldChg chg="addSp delSp modSp add mod">
        <pc:chgData name="Erich Bacher" userId="f5d5d79d-341e-4eed-ad3b-6c278dca076a" providerId="ADAL" clId="{44F4CD82-CBF4-442A-B9E7-4F4EE60BAF50}" dt="2020-02-28T18:54:10.019" v="10826" actId="20577"/>
        <pc:sldMkLst>
          <pc:docMk/>
          <pc:sldMk cId="2331785702" sldId="3706"/>
        </pc:sldMkLst>
        <pc:spChg chg="mod">
          <ac:chgData name="Erich Bacher" userId="f5d5d79d-341e-4eed-ad3b-6c278dca076a" providerId="ADAL" clId="{44F4CD82-CBF4-442A-B9E7-4F4EE60BAF50}" dt="2020-02-28T18:54:10.019" v="10826" actId="20577"/>
          <ac:spMkLst>
            <pc:docMk/>
            <pc:sldMk cId="2331785702" sldId="3706"/>
            <ac:spMk id="18" creationId="{AC783CDB-DA11-4B14-999B-9D0004F4B9CA}"/>
          </ac:spMkLst>
        </pc:spChg>
        <pc:picChg chg="del">
          <ac:chgData name="Erich Bacher" userId="f5d5d79d-341e-4eed-ad3b-6c278dca076a" providerId="ADAL" clId="{44F4CD82-CBF4-442A-B9E7-4F4EE60BAF50}" dt="2020-02-28T18:51:30.442" v="10539" actId="478"/>
          <ac:picMkLst>
            <pc:docMk/>
            <pc:sldMk cId="2331785702" sldId="3706"/>
            <ac:picMk id="3074" creationId="{488B3198-0C45-41D2-86F5-25098DD7C2E2}"/>
          </ac:picMkLst>
        </pc:picChg>
        <pc:picChg chg="del">
          <ac:chgData name="Erich Bacher" userId="f5d5d79d-341e-4eed-ad3b-6c278dca076a" providerId="ADAL" clId="{44F4CD82-CBF4-442A-B9E7-4F4EE60BAF50}" dt="2020-02-28T18:51:30.803" v="10540" actId="478"/>
          <ac:picMkLst>
            <pc:docMk/>
            <pc:sldMk cId="2331785702" sldId="3706"/>
            <ac:picMk id="3076" creationId="{A2C8B8D8-9CCC-4933-ADE1-C5EBBAFA1F00}"/>
          </ac:picMkLst>
        </pc:picChg>
        <pc:picChg chg="del">
          <ac:chgData name="Erich Bacher" userId="f5d5d79d-341e-4eed-ad3b-6c278dca076a" providerId="ADAL" clId="{44F4CD82-CBF4-442A-B9E7-4F4EE60BAF50}" dt="2020-02-28T18:51:29.856" v="10538" actId="478"/>
          <ac:picMkLst>
            <pc:docMk/>
            <pc:sldMk cId="2331785702" sldId="3706"/>
            <ac:picMk id="3078" creationId="{386845F9-1477-4FF0-851F-92F7159170F4}"/>
          </ac:picMkLst>
        </pc:picChg>
        <pc:picChg chg="add mod">
          <ac:chgData name="Erich Bacher" userId="f5d5d79d-341e-4eed-ad3b-6c278dca076a" providerId="ADAL" clId="{44F4CD82-CBF4-442A-B9E7-4F4EE60BAF50}" dt="2020-02-28T18:52:59.137" v="10547" actId="1076"/>
          <ac:picMkLst>
            <pc:docMk/>
            <pc:sldMk cId="2331785702" sldId="3706"/>
            <ac:picMk id="5122" creationId="{3744582D-7331-42D3-9D1B-05B530EF77B5}"/>
          </ac:picMkLst>
        </pc:picChg>
        <pc:picChg chg="add mod">
          <ac:chgData name="Erich Bacher" userId="f5d5d79d-341e-4eed-ad3b-6c278dca076a" providerId="ADAL" clId="{44F4CD82-CBF4-442A-B9E7-4F4EE60BAF50}" dt="2020-02-28T18:52:55.898" v="10545" actId="1076"/>
          <ac:picMkLst>
            <pc:docMk/>
            <pc:sldMk cId="2331785702" sldId="3706"/>
            <ac:picMk id="5124" creationId="{0C80DB00-FF91-40A7-8AD9-83F351B8B6FE}"/>
          </ac:picMkLst>
        </pc:picChg>
      </pc:sldChg>
      <pc:sldChg chg="modSp add mod">
        <pc:chgData name="Erich Bacher" userId="f5d5d79d-341e-4eed-ad3b-6c278dca076a" providerId="ADAL" clId="{44F4CD82-CBF4-442A-B9E7-4F4EE60BAF50}" dt="2020-02-28T18:58:30.241" v="11260" actId="20577"/>
        <pc:sldMkLst>
          <pc:docMk/>
          <pc:sldMk cId="3729940840" sldId="3707"/>
        </pc:sldMkLst>
        <pc:spChg chg="mod">
          <ac:chgData name="Erich Bacher" userId="f5d5d79d-341e-4eed-ad3b-6c278dca076a" providerId="ADAL" clId="{44F4CD82-CBF4-442A-B9E7-4F4EE60BAF50}" dt="2020-02-28T18:58:30.241" v="11260" actId="20577"/>
          <ac:spMkLst>
            <pc:docMk/>
            <pc:sldMk cId="3729940840" sldId="3707"/>
            <ac:spMk id="18" creationId="{AC783CDB-DA11-4B14-999B-9D0004F4B9CA}"/>
          </ac:spMkLst>
        </pc:spChg>
      </pc:sldChg>
      <pc:sldChg chg="addSp delSp modSp add mod ord">
        <pc:chgData name="Erich Bacher" userId="f5d5d79d-341e-4eed-ad3b-6c278dca076a" providerId="ADAL" clId="{44F4CD82-CBF4-442A-B9E7-4F4EE60BAF50}" dt="2020-03-01T23:51:22.353" v="13320" actId="20577"/>
        <pc:sldMkLst>
          <pc:docMk/>
          <pc:sldMk cId="1684664037" sldId="3708"/>
        </pc:sldMkLst>
        <pc:spChg chg="mod">
          <ac:chgData name="Erich Bacher" userId="f5d5d79d-341e-4eed-ad3b-6c278dca076a" providerId="ADAL" clId="{44F4CD82-CBF4-442A-B9E7-4F4EE60BAF50}" dt="2020-03-01T23:51:22.353" v="13320" actId="20577"/>
          <ac:spMkLst>
            <pc:docMk/>
            <pc:sldMk cId="1684664037" sldId="3708"/>
            <ac:spMk id="18" creationId="{AC783CDB-DA11-4B14-999B-9D0004F4B9CA}"/>
          </ac:spMkLst>
        </pc:spChg>
        <pc:picChg chg="add mod">
          <ac:chgData name="Erich Bacher" userId="f5d5d79d-341e-4eed-ad3b-6c278dca076a" providerId="ADAL" clId="{44F4CD82-CBF4-442A-B9E7-4F4EE60BAF50}" dt="2020-03-01T23:44:07.222" v="13214" actId="1076"/>
          <ac:picMkLst>
            <pc:docMk/>
            <pc:sldMk cId="1684664037" sldId="3708"/>
            <ac:picMk id="1026" creationId="{9516D54F-0FB4-4C88-AC03-B81FEACFFB01}"/>
          </ac:picMkLst>
        </pc:picChg>
        <pc:picChg chg="add mod">
          <ac:chgData name="Erich Bacher" userId="f5d5d79d-341e-4eed-ad3b-6c278dca076a" providerId="ADAL" clId="{44F4CD82-CBF4-442A-B9E7-4F4EE60BAF50}" dt="2020-03-01T23:44:05.405" v="13213" actId="1076"/>
          <ac:picMkLst>
            <pc:docMk/>
            <pc:sldMk cId="1684664037" sldId="3708"/>
            <ac:picMk id="1028" creationId="{F5589B6E-DFA1-4832-9562-CA0F7005DC40}"/>
          </ac:picMkLst>
        </pc:picChg>
        <pc:picChg chg="add mod">
          <ac:chgData name="Erich Bacher" userId="f5d5d79d-341e-4eed-ad3b-6c278dca076a" providerId="ADAL" clId="{44F4CD82-CBF4-442A-B9E7-4F4EE60BAF50}" dt="2020-03-01T23:46:55.210" v="13220"/>
          <ac:picMkLst>
            <pc:docMk/>
            <pc:sldMk cId="1684664037" sldId="3708"/>
            <ac:picMk id="1030" creationId="{E1E7C539-B3E1-48BD-8E18-EDC7BD705EFE}"/>
          </ac:picMkLst>
        </pc:picChg>
        <pc:picChg chg="add mod">
          <ac:chgData name="Erich Bacher" userId="f5d5d79d-341e-4eed-ad3b-6c278dca076a" providerId="ADAL" clId="{44F4CD82-CBF4-442A-B9E7-4F4EE60BAF50}" dt="2020-03-01T23:47:01.927" v="13222" actId="14100"/>
          <ac:picMkLst>
            <pc:docMk/>
            <pc:sldMk cId="1684664037" sldId="3708"/>
            <ac:picMk id="1032" creationId="{DB966208-A4C6-4281-9B7B-3E315C023F86}"/>
          </ac:picMkLst>
        </pc:picChg>
        <pc:picChg chg="del">
          <ac:chgData name="Erich Bacher" userId="f5d5d79d-341e-4eed-ad3b-6c278dca076a" providerId="ADAL" clId="{44F4CD82-CBF4-442A-B9E7-4F4EE60BAF50}" dt="2020-03-01T23:44:08.572" v="13215" actId="478"/>
          <ac:picMkLst>
            <pc:docMk/>
            <pc:sldMk cId="1684664037" sldId="3708"/>
            <ac:picMk id="3074" creationId="{488B3198-0C45-41D2-86F5-25098DD7C2E2}"/>
          </ac:picMkLst>
        </pc:picChg>
        <pc:picChg chg="del">
          <ac:chgData name="Erich Bacher" userId="f5d5d79d-341e-4eed-ad3b-6c278dca076a" providerId="ADAL" clId="{44F4CD82-CBF4-442A-B9E7-4F4EE60BAF50}" dt="2020-03-01T23:43:38.378" v="13208" actId="478"/>
          <ac:picMkLst>
            <pc:docMk/>
            <pc:sldMk cId="1684664037" sldId="3708"/>
            <ac:picMk id="3076" creationId="{A2C8B8D8-9CCC-4933-ADE1-C5EBBAFA1F00}"/>
          </ac:picMkLst>
        </pc:picChg>
        <pc:picChg chg="del">
          <ac:chgData name="Erich Bacher" userId="f5d5d79d-341e-4eed-ad3b-6c278dca076a" providerId="ADAL" clId="{44F4CD82-CBF4-442A-B9E7-4F4EE60BAF50}" dt="2020-03-01T23:43:37.816" v="13207" actId="478"/>
          <ac:picMkLst>
            <pc:docMk/>
            <pc:sldMk cId="1684664037" sldId="3708"/>
            <ac:picMk id="3078" creationId="{386845F9-1477-4FF0-851F-92F7159170F4}"/>
          </ac:picMkLst>
        </pc:picChg>
      </pc:sldChg>
      <pc:sldChg chg="addSp delSp modSp add del mod">
        <pc:chgData name="Erich Bacher" userId="f5d5d79d-341e-4eed-ad3b-6c278dca076a" providerId="ADAL" clId="{44F4CD82-CBF4-442A-B9E7-4F4EE60BAF50}" dt="2020-02-28T19:09:30.839" v="11281" actId="2696"/>
        <pc:sldMkLst>
          <pc:docMk/>
          <pc:sldMk cId="694054378" sldId="3709"/>
        </pc:sldMkLst>
        <pc:spChg chg="del">
          <ac:chgData name="Erich Bacher" userId="f5d5d79d-341e-4eed-ad3b-6c278dca076a" providerId="ADAL" clId="{44F4CD82-CBF4-442A-B9E7-4F4EE60BAF50}" dt="2020-02-28T19:08:59.872" v="11276" actId="478"/>
          <ac:spMkLst>
            <pc:docMk/>
            <pc:sldMk cId="694054378" sldId="3709"/>
            <ac:spMk id="3"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35"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37"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41"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42"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44"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45"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46"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47"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48"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49"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50"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51"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52"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53"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54"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55"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56"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58" creationId="{00000000-0000-0000-0000-000000000000}"/>
          </ac:spMkLst>
        </pc:spChg>
        <pc:spChg chg="del">
          <ac:chgData name="Erich Bacher" userId="f5d5d79d-341e-4eed-ad3b-6c278dca076a" providerId="ADAL" clId="{44F4CD82-CBF4-442A-B9E7-4F4EE60BAF50}" dt="2020-02-28T19:08:59.872" v="11276" actId="478"/>
          <ac:spMkLst>
            <pc:docMk/>
            <pc:sldMk cId="694054378" sldId="3709"/>
            <ac:spMk id="59"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60"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61" creationId="{00000000-0000-0000-0000-000000000000}"/>
          </ac:spMkLst>
        </pc:spChg>
        <pc:spChg chg="del">
          <ac:chgData name="Erich Bacher" userId="f5d5d79d-341e-4eed-ad3b-6c278dca076a" providerId="ADAL" clId="{44F4CD82-CBF4-442A-B9E7-4F4EE60BAF50}" dt="2020-02-28T19:09:02.864" v="11277" actId="478"/>
          <ac:spMkLst>
            <pc:docMk/>
            <pc:sldMk cId="694054378" sldId="3709"/>
            <ac:spMk id="62" creationId="{00000000-0000-0000-0000-000000000000}"/>
          </ac:spMkLst>
        </pc:spChg>
        <pc:grpChg chg="del">
          <ac:chgData name="Erich Bacher" userId="f5d5d79d-341e-4eed-ad3b-6c278dca076a" providerId="ADAL" clId="{44F4CD82-CBF4-442A-B9E7-4F4EE60BAF50}" dt="2020-02-28T19:09:02.864" v="11277" actId="478"/>
          <ac:grpSpMkLst>
            <pc:docMk/>
            <pc:sldMk cId="694054378" sldId="3709"/>
            <ac:grpSpMk id="5" creationId="{00000000-0000-0000-0000-000000000000}"/>
          </ac:grpSpMkLst>
        </pc:grpChg>
        <pc:grpChg chg="del">
          <ac:chgData name="Erich Bacher" userId="f5d5d79d-341e-4eed-ad3b-6c278dca076a" providerId="ADAL" clId="{44F4CD82-CBF4-442A-B9E7-4F4EE60BAF50}" dt="2020-02-28T19:09:02.864" v="11277" actId="478"/>
          <ac:grpSpMkLst>
            <pc:docMk/>
            <pc:sldMk cId="694054378" sldId="3709"/>
            <ac:grpSpMk id="38" creationId="{00000000-0000-0000-0000-000000000000}"/>
          </ac:grpSpMkLst>
        </pc:grpChg>
        <pc:picChg chg="add mod">
          <ac:chgData name="Erich Bacher" userId="f5d5d79d-341e-4eed-ad3b-6c278dca076a" providerId="ADAL" clId="{44F4CD82-CBF4-442A-B9E7-4F4EE60BAF50}" dt="2020-02-28T19:09:11.877" v="11280" actId="14100"/>
          <ac:picMkLst>
            <pc:docMk/>
            <pc:sldMk cId="694054378" sldId="3709"/>
            <ac:picMk id="43" creationId="{29742E6E-028C-4EAA-9F5B-9579B06F4AAA}"/>
          </ac:picMkLst>
        </pc:picChg>
      </pc:sldChg>
      <pc:sldChg chg="addSp delSp modSp add mod">
        <pc:chgData name="Erich Bacher" userId="f5d5d79d-341e-4eed-ad3b-6c278dca076a" providerId="ADAL" clId="{44F4CD82-CBF4-442A-B9E7-4F4EE60BAF50}" dt="2020-03-02T03:46:40.614" v="13352" actId="20577"/>
        <pc:sldMkLst>
          <pc:docMk/>
          <pc:sldMk cId="1317623088" sldId="3709"/>
        </pc:sldMkLst>
        <pc:spChg chg="mod">
          <ac:chgData name="Erich Bacher" userId="f5d5d79d-341e-4eed-ad3b-6c278dca076a" providerId="ADAL" clId="{44F4CD82-CBF4-442A-B9E7-4F4EE60BAF50}" dt="2020-02-28T19:09:47.844" v="11292" actId="20577"/>
          <ac:spMkLst>
            <pc:docMk/>
            <pc:sldMk cId="1317623088" sldId="3709"/>
            <ac:spMk id="5" creationId="{4BCB5F9F-1ED9-449A-BEDE-0162F7CB6D26}"/>
          </ac:spMkLst>
        </pc:spChg>
        <pc:spChg chg="add mod">
          <ac:chgData name="Erich Bacher" userId="f5d5d79d-341e-4eed-ad3b-6c278dca076a" providerId="ADAL" clId="{44F4CD82-CBF4-442A-B9E7-4F4EE60BAF50}" dt="2020-03-02T03:46:40.614" v="13352" actId="20577"/>
          <ac:spMkLst>
            <pc:docMk/>
            <pc:sldMk cId="1317623088" sldId="3709"/>
            <ac:spMk id="6" creationId="{14E1F34F-55D5-4258-97B4-47745C571DCD}"/>
          </ac:spMkLst>
        </pc:spChg>
        <pc:spChg chg="del mod">
          <ac:chgData name="Erich Bacher" userId="f5d5d79d-341e-4eed-ad3b-6c278dca076a" providerId="ADAL" clId="{44F4CD82-CBF4-442A-B9E7-4F4EE60BAF50}" dt="2020-02-28T19:09:45.286" v="11285" actId="478"/>
          <ac:spMkLst>
            <pc:docMk/>
            <pc:sldMk cId="1317623088" sldId="3709"/>
            <ac:spMk id="14" creationId="{D458EF6A-D511-4A2B-BF22-C58596F9AB8E}"/>
          </ac:spMkLst>
        </pc:spChg>
        <pc:picChg chg="del">
          <ac:chgData name="Erich Bacher" userId="f5d5d79d-341e-4eed-ad3b-6c278dca076a" providerId="ADAL" clId="{44F4CD82-CBF4-442A-B9E7-4F4EE60BAF50}" dt="2020-02-28T19:09:42.515" v="11283" actId="478"/>
          <ac:picMkLst>
            <pc:docMk/>
            <pc:sldMk cId="1317623088" sldId="3709"/>
            <ac:picMk id="2" creationId="{2091BFEA-F884-4523-A160-208B0A8BEB88}"/>
          </ac:picMkLst>
        </pc:picChg>
        <pc:picChg chg="add mod">
          <ac:chgData name="Erich Bacher" userId="f5d5d79d-341e-4eed-ad3b-6c278dca076a" providerId="ADAL" clId="{44F4CD82-CBF4-442A-B9E7-4F4EE60BAF50}" dt="2020-02-28T19:14:27.805" v="11976" actId="1076"/>
          <ac:picMkLst>
            <pc:docMk/>
            <pc:sldMk cId="1317623088" sldId="3709"/>
            <ac:picMk id="7170" creationId="{5C342D98-D442-4665-A4E3-651032D6C56C}"/>
          </ac:picMkLst>
        </pc:picChg>
      </pc:sldChg>
      <pc:sldChg chg="addSp delSp modSp add mod">
        <pc:chgData name="Erich Bacher" userId="f5d5d79d-341e-4eed-ad3b-6c278dca076a" providerId="ADAL" clId="{44F4CD82-CBF4-442A-B9E7-4F4EE60BAF50}" dt="2020-03-02T14:56:34.856" v="14527" actId="1076"/>
        <pc:sldMkLst>
          <pc:docMk/>
          <pc:sldMk cId="1710531916" sldId="3710"/>
        </pc:sldMkLst>
        <pc:spChg chg="add mod">
          <ac:chgData name="Erich Bacher" userId="f5d5d79d-341e-4eed-ad3b-6c278dca076a" providerId="ADAL" clId="{44F4CD82-CBF4-442A-B9E7-4F4EE60BAF50}" dt="2020-03-02T14:56:34.856" v="14527" actId="1076"/>
          <ac:spMkLst>
            <pc:docMk/>
            <pc:sldMk cId="1710531916" sldId="3710"/>
            <ac:spMk id="6" creationId="{C9B143D7-C0B1-468A-B091-9B703A651FC5}"/>
          </ac:spMkLst>
        </pc:spChg>
        <pc:spChg chg="del">
          <ac:chgData name="Erich Bacher" userId="f5d5d79d-341e-4eed-ad3b-6c278dca076a" providerId="ADAL" clId="{44F4CD82-CBF4-442A-B9E7-4F4EE60BAF50}" dt="2020-02-28T19:09:57.015" v="11295" actId="478"/>
          <ac:spMkLst>
            <pc:docMk/>
            <pc:sldMk cId="1710531916" sldId="3710"/>
            <ac:spMk id="14" creationId="{D458EF6A-D511-4A2B-BF22-C58596F9AB8E}"/>
          </ac:spMkLst>
        </pc:spChg>
        <pc:picChg chg="del">
          <ac:chgData name="Erich Bacher" userId="f5d5d79d-341e-4eed-ad3b-6c278dca076a" providerId="ADAL" clId="{44F4CD82-CBF4-442A-B9E7-4F4EE60BAF50}" dt="2020-02-28T19:09:55.580" v="11294" actId="478"/>
          <ac:picMkLst>
            <pc:docMk/>
            <pc:sldMk cId="1710531916" sldId="3710"/>
            <ac:picMk id="2" creationId="{2091BFEA-F884-4523-A160-208B0A8BEB88}"/>
          </ac:picMkLst>
        </pc:picChg>
      </pc:sldChg>
      <pc:sldChg chg="modSp add mod ord">
        <pc:chgData name="Erich Bacher" userId="f5d5d79d-341e-4eed-ad3b-6c278dca076a" providerId="ADAL" clId="{44F4CD82-CBF4-442A-B9E7-4F4EE60BAF50}" dt="2020-02-28T19:15:54.230" v="12030"/>
        <pc:sldMkLst>
          <pc:docMk/>
          <pc:sldMk cId="3469128242" sldId="3711"/>
        </pc:sldMkLst>
        <pc:spChg chg="mod">
          <ac:chgData name="Erich Bacher" userId="f5d5d79d-341e-4eed-ad3b-6c278dca076a" providerId="ADAL" clId="{44F4CD82-CBF4-442A-B9E7-4F4EE60BAF50}" dt="2020-02-28T19:15:32.556" v="12021" actId="1076"/>
          <ac:spMkLst>
            <pc:docMk/>
            <pc:sldMk cId="3469128242" sldId="3711"/>
            <ac:spMk id="2" creationId="{9F909B28-F6EE-4D5A-8E6F-C9A5B0C2F287}"/>
          </ac:spMkLst>
        </pc:spChg>
        <pc:spChg chg="mod">
          <ac:chgData name="Erich Bacher" userId="f5d5d79d-341e-4eed-ad3b-6c278dca076a" providerId="ADAL" clId="{44F4CD82-CBF4-442A-B9E7-4F4EE60BAF50}" dt="2020-02-28T19:15:40.817" v="12028" actId="20577"/>
          <ac:spMkLst>
            <pc:docMk/>
            <pc:sldMk cId="3469128242" sldId="3711"/>
            <ac:spMk id="11" creationId="{ED649310-4131-4B69-99FE-8510EAB655BB}"/>
          </ac:spMkLst>
        </pc:spChg>
      </pc:sldChg>
      <pc:sldChg chg="add del">
        <pc:chgData name="Erich Bacher" userId="f5d5d79d-341e-4eed-ad3b-6c278dca076a" providerId="ADAL" clId="{44F4CD82-CBF4-442A-B9E7-4F4EE60BAF50}" dt="2020-02-28T19:15:23.067" v="12016" actId="2696"/>
        <pc:sldMkLst>
          <pc:docMk/>
          <pc:sldMk cId="3940661802" sldId="3711"/>
        </pc:sldMkLst>
      </pc:sldChg>
      <pc:sldChg chg="addSp modSp add mod modAnim">
        <pc:chgData name="Erich Bacher" userId="f5d5d79d-341e-4eed-ad3b-6c278dca076a" providerId="ADAL" clId="{44F4CD82-CBF4-442A-B9E7-4F4EE60BAF50}" dt="2020-02-28T19:20:14.802" v="12285" actId="208"/>
        <pc:sldMkLst>
          <pc:docMk/>
          <pc:sldMk cId="4009092489" sldId="3712"/>
        </pc:sldMkLst>
        <pc:spChg chg="add mod">
          <ac:chgData name="Erich Bacher" userId="f5d5d79d-341e-4eed-ad3b-6c278dca076a" providerId="ADAL" clId="{44F4CD82-CBF4-442A-B9E7-4F4EE60BAF50}" dt="2020-02-28T19:20:14.802" v="12285" actId="208"/>
          <ac:spMkLst>
            <pc:docMk/>
            <pc:sldMk cId="4009092489" sldId="3712"/>
            <ac:spMk id="3" creationId="{93EC1900-CFED-4851-BCBC-2E3D73C5F42A}"/>
          </ac:spMkLst>
        </pc:spChg>
        <pc:spChg chg="add mod">
          <ac:chgData name="Erich Bacher" userId="f5d5d79d-341e-4eed-ad3b-6c278dca076a" providerId="ADAL" clId="{44F4CD82-CBF4-442A-B9E7-4F4EE60BAF50}" dt="2020-02-28T19:19:07.912" v="12278" actId="1076"/>
          <ac:spMkLst>
            <pc:docMk/>
            <pc:sldMk cId="4009092489" sldId="3712"/>
            <ac:spMk id="7" creationId="{22379C5B-D833-430D-84B1-E0E67C671FAD}"/>
          </ac:spMkLst>
        </pc:spChg>
        <pc:spChg chg="mod">
          <ac:chgData name="Erich Bacher" userId="f5d5d79d-341e-4eed-ad3b-6c278dca076a" providerId="ADAL" clId="{44F4CD82-CBF4-442A-B9E7-4F4EE60BAF50}" dt="2020-02-28T19:18:46.769" v="12275" actId="1076"/>
          <ac:spMkLst>
            <pc:docMk/>
            <pc:sldMk cId="4009092489" sldId="3712"/>
            <ac:spMk id="11" creationId="{ED649310-4131-4B69-99FE-8510EAB655BB}"/>
          </ac:spMkLst>
        </pc:spChg>
      </pc:sldChg>
      <pc:sldChg chg="modSp add mod">
        <pc:chgData name="Erich Bacher" userId="f5d5d79d-341e-4eed-ad3b-6c278dca076a" providerId="ADAL" clId="{44F4CD82-CBF4-442A-B9E7-4F4EE60BAF50}" dt="2020-02-28T19:41:15.375" v="12450" actId="1076"/>
        <pc:sldMkLst>
          <pc:docMk/>
          <pc:sldMk cId="3597627066" sldId="3713"/>
        </pc:sldMkLst>
        <pc:spChg chg="mod">
          <ac:chgData name="Erich Bacher" userId="f5d5d79d-341e-4eed-ad3b-6c278dca076a" providerId="ADAL" clId="{44F4CD82-CBF4-442A-B9E7-4F4EE60BAF50}" dt="2020-02-28T19:41:15.375" v="12450" actId="1076"/>
          <ac:spMkLst>
            <pc:docMk/>
            <pc:sldMk cId="3597627066" sldId="3713"/>
            <ac:spMk id="18" creationId="{AC783CDB-DA11-4B14-999B-9D0004F4B9C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686DF-410C-4A4B-96DF-1295C2B43079}" type="doc">
      <dgm:prSet loTypeId="urn:microsoft.com/office/officeart/2005/8/layout/chevron1" loCatId="process" qsTypeId="urn:microsoft.com/office/officeart/2005/8/quickstyle/simple1" qsCatId="simple" csTypeId="urn:microsoft.com/office/officeart/2005/8/colors/colorful1" csCatId="colorful" phldr="1"/>
      <dgm:spPr/>
    </dgm:pt>
    <dgm:pt modelId="{2DAA6075-F732-447B-8A19-99AB3472F17F}">
      <dgm:prSet phldrT="[Text]" custT="1"/>
      <dgm:spPr>
        <a:solidFill>
          <a:schemeClr val="accent4"/>
        </a:solidFill>
      </dgm:spPr>
      <dgm:t>
        <a:bodyPr/>
        <a:lstStyle/>
        <a:p>
          <a:r>
            <a:rPr lang="en-US" sz="2000" b="0"/>
            <a:t>1990</a:t>
          </a:r>
        </a:p>
      </dgm:t>
    </dgm:pt>
    <dgm:pt modelId="{D2F1007E-769F-44BA-A12C-9910992DD299}" type="parTrans" cxnId="{73C23884-E602-4D7F-A3FD-E87B07ACD0AC}">
      <dgm:prSet/>
      <dgm:spPr/>
      <dgm:t>
        <a:bodyPr/>
        <a:lstStyle/>
        <a:p>
          <a:endParaRPr lang="en-US" sz="2000" b="0"/>
        </a:p>
      </dgm:t>
    </dgm:pt>
    <dgm:pt modelId="{A7F90DC9-32AD-4B84-A1FF-B052E6B1F0D9}" type="sibTrans" cxnId="{73C23884-E602-4D7F-A3FD-E87B07ACD0AC}">
      <dgm:prSet/>
      <dgm:spPr/>
      <dgm:t>
        <a:bodyPr/>
        <a:lstStyle/>
        <a:p>
          <a:endParaRPr lang="en-US" sz="2000" b="0"/>
        </a:p>
      </dgm:t>
    </dgm:pt>
    <dgm:pt modelId="{610EB94C-7216-464F-9DDF-6B6C66715A18}">
      <dgm:prSet phldrT="[Text]" custT="1"/>
      <dgm:spPr>
        <a:solidFill>
          <a:schemeClr val="accent2"/>
        </a:solidFill>
      </dgm:spPr>
      <dgm:t>
        <a:bodyPr/>
        <a:lstStyle/>
        <a:p>
          <a:r>
            <a:rPr lang="en-US" sz="2000" b="0"/>
            <a:t>2004</a:t>
          </a:r>
        </a:p>
      </dgm:t>
    </dgm:pt>
    <dgm:pt modelId="{153D1360-8E00-4A33-889A-8EC8010203C9}" type="parTrans" cxnId="{1A05BCE0-EEC2-4B71-9A0F-877E473C5986}">
      <dgm:prSet/>
      <dgm:spPr/>
      <dgm:t>
        <a:bodyPr/>
        <a:lstStyle/>
        <a:p>
          <a:endParaRPr lang="en-US" sz="2000" b="0"/>
        </a:p>
      </dgm:t>
    </dgm:pt>
    <dgm:pt modelId="{DC815694-0A03-4931-85DE-073F489F8E5F}" type="sibTrans" cxnId="{1A05BCE0-EEC2-4B71-9A0F-877E473C5986}">
      <dgm:prSet/>
      <dgm:spPr/>
      <dgm:t>
        <a:bodyPr/>
        <a:lstStyle/>
        <a:p>
          <a:endParaRPr lang="en-US" sz="2000" b="0"/>
        </a:p>
      </dgm:t>
    </dgm:pt>
    <dgm:pt modelId="{09D29060-C32F-4EE7-9595-CE10E7D6F384}">
      <dgm:prSet phldrT="[Text]" custT="1"/>
      <dgm:spPr>
        <a:solidFill>
          <a:schemeClr val="accent6"/>
        </a:solidFill>
      </dgm:spPr>
      <dgm:t>
        <a:bodyPr/>
        <a:lstStyle/>
        <a:p>
          <a:r>
            <a:rPr lang="en-US" sz="2000" b="0"/>
            <a:t>2005-2013</a:t>
          </a:r>
        </a:p>
      </dgm:t>
    </dgm:pt>
    <dgm:pt modelId="{BCDF44B9-3C7B-435B-B5FA-2C71A864226B}" type="parTrans" cxnId="{1E5EAFD3-D0C3-4A0B-8B04-84C73D01A93B}">
      <dgm:prSet/>
      <dgm:spPr/>
      <dgm:t>
        <a:bodyPr/>
        <a:lstStyle/>
        <a:p>
          <a:endParaRPr lang="en-US" sz="2000" b="0"/>
        </a:p>
      </dgm:t>
    </dgm:pt>
    <dgm:pt modelId="{3C265E8A-15F9-4D6B-B5D8-C17DA809C5F8}" type="sibTrans" cxnId="{1E5EAFD3-D0C3-4A0B-8B04-84C73D01A93B}">
      <dgm:prSet/>
      <dgm:spPr/>
      <dgm:t>
        <a:bodyPr/>
        <a:lstStyle/>
        <a:p>
          <a:endParaRPr lang="en-US" sz="2000" b="0"/>
        </a:p>
      </dgm:t>
    </dgm:pt>
    <dgm:pt modelId="{8FFA9B3D-E0F0-494B-B4E2-3ED583D0C9E6}">
      <dgm:prSet phldrT="[Text]" custT="1"/>
      <dgm:spPr>
        <a:solidFill>
          <a:schemeClr val="tx2"/>
        </a:solidFill>
      </dgm:spPr>
      <dgm:t>
        <a:bodyPr/>
        <a:lstStyle/>
        <a:p>
          <a:r>
            <a:rPr lang="en-US" sz="2000" b="0"/>
            <a:t>2018</a:t>
          </a:r>
        </a:p>
      </dgm:t>
    </dgm:pt>
    <dgm:pt modelId="{EBD0DF35-E19B-4352-8E3D-4827D02F2E35}" type="parTrans" cxnId="{4D2FD7AC-A7AA-4E43-BDC9-DF017023E094}">
      <dgm:prSet/>
      <dgm:spPr/>
      <dgm:t>
        <a:bodyPr/>
        <a:lstStyle/>
        <a:p>
          <a:endParaRPr lang="en-US" sz="2000" b="0"/>
        </a:p>
      </dgm:t>
    </dgm:pt>
    <dgm:pt modelId="{539EBF10-1E69-440B-862D-8E8E68BF3016}" type="sibTrans" cxnId="{4D2FD7AC-A7AA-4E43-BDC9-DF017023E094}">
      <dgm:prSet/>
      <dgm:spPr/>
      <dgm:t>
        <a:bodyPr/>
        <a:lstStyle/>
        <a:p>
          <a:endParaRPr lang="en-US" sz="2000" b="0"/>
        </a:p>
      </dgm:t>
    </dgm:pt>
    <dgm:pt modelId="{56CC17C0-7A85-FB43-ADF4-AA0A495FCCB0}">
      <dgm:prSet phldrT="[Text]" custT="1"/>
      <dgm:spPr>
        <a:solidFill>
          <a:schemeClr val="accent5"/>
        </a:solidFill>
      </dgm:spPr>
      <dgm:t>
        <a:bodyPr/>
        <a:lstStyle/>
        <a:p>
          <a:r>
            <a:rPr lang="en-US" sz="2000" b="0"/>
            <a:t>2014-2017</a:t>
          </a:r>
        </a:p>
      </dgm:t>
    </dgm:pt>
    <dgm:pt modelId="{1BA0AADE-D27E-CD41-AA2C-67B7DDD25651}" type="parTrans" cxnId="{B4EA9BD9-4A2E-AD44-BE06-F603A049A0C6}">
      <dgm:prSet/>
      <dgm:spPr/>
      <dgm:t>
        <a:bodyPr/>
        <a:lstStyle/>
        <a:p>
          <a:endParaRPr lang="en-US" sz="2000"/>
        </a:p>
      </dgm:t>
    </dgm:pt>
    <dgm:pt modelId="{53C3A9C9-DE1C-824E-BC01-0135665AD4E1}" type="sibTrans" cxnId="{B4EA9BD9-4A2E-AD44-BE06-F603A049A0C6}">
      <dgm:prSet/>
      <dgm:spPr/>
      <dgm:t>
        <a:bodyPr/>
        <a:lstStyle/>
        <a:p>
          <a:endParaRPr lang="en-US" sz="2000"/>
        </a:p>
      </dgm:t>
    </dgm:pt>
    <dgm:pt modelId="{BAD1ECA8-CE7F-4ADF-A4C7-C66C5CD00934}" type="pres">
      <dgm:prSet presAssocID="{F5B686DF-410C-4A4B-96DF-1295C2B43079}" presName="Name0" presStyleCnt="0">
        <dgm:presLayoutVars>
          <dgm:dir/>
          <dgm:animLvl val="lvl"/>
          <dgm:resizeHandles val="exact"/>
        </dgm:presLayoutVars>
      </dgm:prSet>
      <dgm:spPr/>
    </dgm:pt>
    <dgm:pt modelId="{839EE5FE-257C-4F30-ABC0-81790F5062BC}" type="pres">
      <dgm:prSet presAssocID="{2DAA6075-F732-447B-8A19-99AB3472F17F}" presName="parTxOnly" presStyleLbl="node1" presStyleIdx="0" presStyleCnt="5">
        <dgm:presLayoutVars>
          <dgm:chMax val="0"/>
          <dgm:chPref val="0"/>
          <dgm:bulletEnabled val="1"/>
        </dgm:presLayoutVars>
      </dgm:prSet>
      <dgm:spPr/>
    </dgm:pt>
    <dgm:pt modelId="{2622FAEC-17B7-4094-BCAD-8AB8E0531F5B}" type="pres">
      <dgm:prSet presAssocID="{A7F90DC9-32AD-4B84-A1FF-B052E6B1F0D9}" presName="parTxOnlySpace" presStyleCnt="0"/>
      <dgm:spPr/>
    </dgm:pt>
    <dgm:pt modelId="{5451A1E4-45A3-47E3-8137-5107B45DA35E}" type="pres">
      <dgm:prSet presAssocID="{610EB94C-7216-464F-9DDF-6B6C66715A18}" presName="parTxOnly" presStyleLbl="node1" presStyleIdx="1" presStyleCnt="5">
        <dgm:presLayoutVars>
          <dgm:chMax val="0"/>
          <dgm:chPref val="0"/>
          <dgm:bulletEnabled val="1"/>
        </dgm:presLayoutVars>
      </dgm:prSet>
      <dgm:spPr/>
    </dgm:pt>
    <dgm:pt modelId="{29ED9BCA-0866-44BA-B91B-25C96574A78D}" type="pres">
      <dgm:prSet presAssocID="{DC815694-0A03-4931-85DE-073F489F8E5F}" presName="parTxOnlySpace" presStyleCnt="0"/>
      <dgm:spPr/>
    </dgm:pt>
    <dgm:pt modelId="{457B5B43-6A02-462E-BB62-AC8907DDCD47}" type="pres">
      <dgm:prSet presAssocID="{09D29060-C32F-4EE7-9595-CE10E7D6F384}" presName="parTxOnly" presStyleLbl="node1" presStyleIdx="2" presStyleCnt="5">
        <dgm:presLayoutVars>
          <dgm:chMax val="0"/>
          <dgm:chPref val="0"/>
          <dgm:bulletEnabled val="1"/>
        </dgm:presLayoutVars>
      </dgm:prSet>
      <dgm:spPr/>
    </dgm:pt>
    <dgm:pt modelId="{6F88A7DF-6D12-4D46-BA84-E720AFA03A29}" type="pres">
      <dgm:prSet presAssocID="{3C265E8A-15F9-4D6B-B5D8-C17DA809C5F8}" presName="parTxOnlySpace" presStyleCnt="0"/>
      <dgm:spPr/>
    </dgm:pt>
    <dgm:pt modelId="{33100020-75F5-0248-BD40-7AAB762A3385}" type="pres">
      <dgm:prSet presAssocID="{56CC17C0-7A85-FB43-ADF4-AA0A495FCCB0}" presName="parTxOnly" presStyleLbl="node1" presStyleIdx="3" presStyleCnt="5">
        <dgm:presLayoutVars>
          <dgm:chMax val="0"/>
          <dgm:chPref val="0"/>
          <dgm:bulletEnabled val="1"/>
        </dgm:presLayoutVars>
      </dgm:prSet>
      <dgm:spPr/>
    </dgm:pt>
    <dgm:pt modelId="{A0FB55E1-EE6B-6047-873F-373A6100E72A}" type="pres">
      <dgm:prSet presAssocID="{53C3A9C9-DE1C-824E-BC01-0135665AD4E1}" presName="parTxOnlySpace" presStyleCnt="0"/>
      <dgm:spPr/>
    </dgm:pt>
    <dgm:pt modelId="{1AEB0E87-3E31-4578-8187-AC7913478AA3}" type="pres">
      <dgm:prSet presAssocID="{8FFA9B3D-E0F0-494B-B4E2-3ED583D0C9E6}" presName="parTxOnly" presStyleLbl="node1" presStyleIdx="4" presStyleCnt="5">
        <dgm:presLayoutVars>
          <dgm:chMax val="0"/>
          <dgm:chPref val="0"/>
          <dgm:bulletEnabled val="1"/>
        </dgm:presLayoutVars>
      </dgm:prSet>
      <dgm:spPr/>
    </dgm:pt>
  </dgm:ptLst>
  <dgm:cxnLst>
    <dgm:cxn modelId="{A0146476-F3FF-418A-8578-47669211A57A}" type="presOf" srcId="{2DAA6075-F732-447B-8A19-99AB3472F17F}" destId="{839EE5FE-257C-4F30-ABC0-81790F5062BC}" srcOrd="0" destOrd="0" presId="urn:microsoft.com/office/officeart/2005/8/layout/chevron1"/>
    <dgm:cxn modelId="{73C23884-E602-4D7F-A3FD-E87B07ACD0AC}" srcId="{F5B686DF-410C-4A4B-96DF-1295C2B43079}" destId="{2DAA6075-F732-447B-8A19-99AB3472F17F}" srcOrd="0" destOrd="0" parTransId="{D2F1007E-769F-44BA-A12C-9910992DD299}" sibTransId="{A7F90DC9-32AD-4B84-A1FF-B052E6B1F0D9}"/>
    <dgm:cxn modelId="{2AED6B89-C468-4959-AB0D-6AAF7BDCFD28}" type="presOf" srcId="{09D29060-C32F-4EE7-9595-CE10E7D6F384}" destId="{457B5B43-6A02-462E-BB62-AC8907DDCD47}" srcOrd="0" destOrd="0" presId="urn:microsoft.com/office/officeart/2005/8/layout/chevron1"/>
    <dgm:cxn modelId="{4D2FD7AC-A7AA-4E43-BDC9-DF017023E094}" srcId="{F5B686DF-410C-4A4B-96DF-1295C2B43079}" destId="{8FFA9B3D-E0F0-494B-B4E2-3ED583D0C9E6}" srcOrd="4" destOrd="0" parTransId="{EBD0DF35-E19B-4352-8E3D-4827D02F2E35}" sibTransId="{539EBF10-1E69-440B-862D-8E8E68BF3016}"/>
    <dgm:cxn modelId="{774830B2-D82F-48BF-B287-372E04650540}" type="presOf" srcId="{8FFA9B3D-E0F0-494B-B4E2-3ED583D0C9E6}" destId="{1AEB0E87-3E31-4578-8187-AC7913478AA3}" srcOrd="0" destOrd="0" presId="urn:microsoft.com/office/officeart/2005/8/layout/chevron1"/>
    <dgm:cxn modelId="{4BAB3BC1-F431-46D9-9DDE-52CB4D464C32}" type="presOf" srcId="{F5B686DF-410C-4A4B-96DF-1295C2B43079}" destId="{BAD1ECA8-CE7F-4ADF-A4C7-C66C5CD00934}" srcOrd="0" destOrd="0" presId="urn:microsoft.com/office/officeart/2005/8/layout/chevron1"/>
    <dgm:cxn modelId="{1E5EAFD3-D0C3-4A0B-8B04-84C73D01A93B}" srcId="{F5B686DF-410C-4A4B-96DF-1295C2B43079}" destId="{09D29060-C32F-4EE7-9595-CE10E7D6F384}" srcOrd="2" destOrd="0" parTransId="{BCDF44B9-3C7B-435B-B5FA-2C71A864226B}" sibTransId="{3C265E8A-15F9-4D6B-B5D8-C17DA809C5F8}"/>
    <dgm:cxn modelId="{B4EA9BD9-4A2E-AD44-BE06-F603A049A0C6}" srcId="{F5B686DF-410C-4A4B-96DF-1295C2B43079}" destId="{56CC17C0-7A85-FB43-ADF4-AA0A495FCCB0}" srcOrd="3" destOrd="0" parTransId="{1BA0AADE-D27E-CD41-AA2C-67B7DDD25651}" sibTransId="{53C3A9C9-DE1C-824E-BC01-0135665AD4E1}"/>
    <dgm:cxn modelId="{C1E5EFD9-0641-7B40-98E6-DEAFAB756871}" type="presOf" srcId="{56CC17C0-7A85-FB43-ADF4-AA0A495FCCB0}" destId="{33100020-75F5-0248-BD40-7AAB762A3385}" srcOrd="0" destOrd="0" presId="urn:microsoft.com/office/officeart/2005/8/layout/chevron1"/>
    <dgm:cxn modelId="{1A05BCE0-EEC2-4B71-9A0F-877E473C5986}" srcId="{F5B686DF-410C-4A4B-96DF-1295C2B43079}" destId="{610EB94C-7216-464F-9DDF-6B6C66715A18}" srcOrd="1" destOrd="0" parTransId="{153D1360-8E00-4A33-889A-8EC8010203C9}" sibTransId="{DC815694-0A03-4931-85DE-073F489F8E5F}"/>
    <dgm:cxn modelId="{53CF21F5-1176-4F94-88A6-842307990641}" type="presOf" srcId="{610EB94C-7216-464F-9DDF-6B6C66715A18}" destId="{5451A1E4-45A3-47E3-8137-5107B45DA35E}" srcOrd="0" destOrd="0" presId="urn:microsoft.com/office/officeart/2005/8/layout/chevron1"/>
    <dgm:cxn modelId="{3EA173F9-824E-4489-B1D3-DFDE0920E323}" type="presParOf" srcId="{BAD1ECA8-CE7F-4ADF-A4C7-C66C5CD00934}" destId="{839EE5FE-257C-4F30-ABC0-81790F5062BC}" srcOrd="0" destOrd="0" presId="urn:microsoft.com/office/officeart/2005/8/layout/chevron1"/>
    <dgm:cxn modelId="{86B6FA60-07AA-4B9F-AF33-D9C09EFE7713}" type="presParOf" srcId="{BAD1ECA8-CE7F-4ADF-A4C7-C66C5CD00934}" destId="{2622FAEC-17B7-4094-BCAD-8AB8E0531F5B}" srcOrd="1" destOrd="0" presId="urn:microsoft.com/office/officeart/2005/8/layout/chevron1"/>
    <dgm:cxn modelId="{D716AEF1-92B8-4E3A-B1A2-0401FEEA9277}" type="presParOf" srcId="{BAD1ECA8-CE7F-4ADF-A4C7-C66C5CD00934}" destId="{5451A1E4-45A3-47E3-8137-5107B45DA35E}" srcOrd="2" destOrd="0" presId="urn:microsoft.com/office/officeart/2005/8/layout/chevron1"/>
    <dgm:cxn modelId="{09AB8FAA-5A96-4359-8A23-B0FB5746A391}" type="presParOf" srcId="{BAD1ECA8-CE7F-4ADF-A4C7-C66C5CD00934}" destId="{29ED9BCA-0866-44BA-B91B-25C96574A78D}" srcOrd="3" destOrd="0" presId="urn:microsoft.com/office/officeart/2005/8/layout/chevron1"/>
    <dgm:cxn modelId="{857F4212-19AC-4DFC-A712-B9B7EC0703A2}" type="presParOf" srcId="{BAD1ECA8-CE7F-4ADF-A4C7-C66C5CD00934}" destId="{457B5B43-6A02-462E-BB62-AC8907DDCD47}" srcOrd="4" destOrd="0" presId="urn:microsoft.com/office/officeart/2005/8/layout/chevron1"/>
    <dgm:cxn modelId="{8415CBD1-80CB-4340-89DC-3823720488E3}" type="presParOf" srcId="{BAD1ECA8-CE7F-4ADF-A4C7-C66C5CD00934}" destId="{6F88A7DF-6D12-4D46-BA84-E720AFA03A29}" srcOrd="5" destOrd="0" presId="urn:microsoft.com/office/officeart/2005/8/layout/chevron1"/>
    <dgm:cxn modelId="{F613E4AF-CAC3-6241-BBB6-CD2FAD5553FB}" type="presParOf" srcId="{BAD1ECA8-CE7F-4ADF-A4C7-C66C5CD00934}" destId="{33100020-75F5-0248-BD40-7AAB762A3385}" srcOrd="6" destOrd="0" presId="urn:microsoft.com/office/officeart/2005/8/layout/chevron1"/>
    <dgm:cxn modelId="{F1B10DDD-1E05-ED45-8DB6-75CFF429112C}" type="presParOf" srcId="{BAD1ECA8-CE7F-4ADF-A4C7-C66C5CD00934}" destId="{A0FB55E1-EE6B-6047-873F-373A6100E72A}" srcOrd="7" destOrd="0" presId="urn:microsoft.com/office/officeart/2005/8/layout/chevron1"/>
    <dgm:cxn modelId="{E7661307-3717-4CB2-BFED-6F5EED9E8879}" type="presParOf" srcId="{BAD1ECA8-CE7F-4ADF-A4C7-C66C5CD00934}" destId="{1AEB0E87-3E31-4578-8187-AC7913478AA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EE5FE-257C-4F30-ABC0-81790F5062BC}">
      <dsp:nvSpPr>
        <dsp:cNvPr id="0" name=""/>
        <dsp:cNvSpPr/>
      </dsp:nvSpPr>
      <dsp:spPr>
        <a:xfrm>
          <a:off x="5483" y="0"/>
          <a:ext cx="4880511" cy="110461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a:t>1990</a:t>
          </a:r>
        </a:p>
      </dsp:txBody>
      <dsp:txXfrm>
        <a:off x="557789" y="0"/>
        <a:ext cx="3775899" cy="1104612"/>
      </dsp:txXfrm>
    </dsp:sp>
    <dsp:sp modelId="{5451A1E4-45A3-47E3-8137-5107B45DA35E}">
      <dsp:nvSpPr>
        <dsp:cNvPr id="0" name=""/>
        <dsp:cNvSpPr/>
      </dsp:nvSpPr>
      <dsp:spPr>
        <a:xfrm>
          <a:off x="4397944" y="0"/>
          <a:ext cx="4880511" cy="1104612"/>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a:t>2004</a:t>
          </a:r>
        </a:p>
      </dsp:txBody>
      <dsp:txXfrm>
        <a:off x="4950250" y="0"/>
        <a:ext cx="3775899" cy="1104612"/>
      </dsp:txXfrm>
    </dsp:sp>
    <dsp:sp modelId="{457B5B43-6A02-462E-BB62-AC8907DDCD47}">
      <dsp:nvSpPr>
        <dsp:cNvPr id="0" name=""/>
        <dsp:cNvSpPr/>
      </dsp:nvSpPr>
      <dsp:spPr>
        <a:xfrm>
          <a:off x="8790404" y="0"/>
          <a:ext cx="4880511" cy="1104612"/>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a:t>2005-2013</a:t>
          </a:r>
        </a:p>
      </dsp:txBody>
      <dsp:txXfrm>
        <a:off x="9342710" y="0"/>
        <a:ext cx="3775899" cy="1104612"/>
      </dsp:txXfrm>
    </dsp:sp>
    <dsp:sp modelId="{33100020-75F5-0248-BD40-7AAB762A3385}">
      <dsp:nvSpPr>
        <dsp:cNvPr id="0" name=""/>
        <dsp:cNvSpPr/>
      </dsp:nvSpPr>
      <dsp:spPr>
        <a:xfrm>
          <a:off x="13182865" y="0"/>
          <a:ext cx="4880511" cy="1104612"/>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a:t>2014-2017</a:t>
          </a:r>
        </a:p>
      </dsp:txBody>
      <dsp:txXfrm>
        <a:off x="13735171" y="0"/>
        <a:ext cx="3775899" cy="1104612"/>
      </dsp:txXfrm>
    </dsp:sp>
    <dsp:sp modelId="{1AEB0E87-3E31-4578-8187-AC7913478AA3}">
      <dsp:nvSpPr>
        <dsp:cNvPr id="0" name=""/>
        <dsp:cNvSpPr/>
      </dsp:nvSpPr>
      <dsp:spPr>
        <a:xfrm>
          <a:off x="17575325" y="0"/>
          <a:ext cx="4880511" cy="1104612"/>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a:t>2018</a:t>
          </a:r>
        </a:p>
      </dsp:txBody>
      <dsp:txXfrm>
        <a:off x="18127631" y="0"/>
        <a:ext cx="3775899" cy="11046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CD203-CAB5-6A48-B8E8-516CC00C012B}"/>
              </a:ext>
            </a:extLst>
          </p:cNvPr>
          <p:cNvSpPr>
            <a:spLocks noGrp="1"/>
          </p:cNvSpPr>
          <p:nvPr>
            <p:ph type="hdr" sz="quarter"/>
          </p:nvPr>
        </p:nvSpPr>
        <p:spPr>
          <a:xfrm>
            <a:off x="0" y="0"/>
            <a:ext cx="3066733" cy="469779"/>
          </a:xfrm>
          <a:prstGeom prst="rect">
            <a:avLst/>
          </a:prstGeom>
        </p:spPr>
        <p:txBody>
          <a:bodyPr vert="horz" lIns="93932" tIns="46966" rIns="93932" bIns="46966" rtlCol="0"/>
          <a:lstStyle>
            <a:lvl1pPr algn="l">
              <a:defRPr sz="1200"/>
            </a:lvl1pPr>
          </a:lstStyle>
          <a:p>
            <a:endParaRPr lang="en-US">
              <a:latin typeface="Nunito Sans Regular" pitchFamily="2" charset="77"/>
            </a:endParaRPr>
          </a:p>
        </p:txBody>
      </p:sp>
      <p:sp>
        <p:nvSpPr>
          <p:cNvPr id="4" name="Footer Placeholder 3">
            <a:extLst>
              <a:ext uri="{FF2B5EF4-FFF2-40B4-BE49-F238E27FC236}">
                <a16:creationId xmlns:a16="http://schemas.microsoft.com/office/drawing/2014/main" id="{8CF22C19-5C53-8F48-80F0-6370A2096202}"/>
              </a:ext>
            </a:extLst>
          </p:cNvPr>
          <p:cNvSpPr>
            <a:spLocks noGrp="1"/>
          </p:cNvSpPr>
          <p:nvPr>
            <p:ph type="ftr" sz="quarter" idx="2"/>
          </p:nvPr>
        </p:nvSpPr>
        <p:spPr>
          <a:xfrm>
            <a:off x="0" y="8893297"/>
            <a:ext cx="3066733" cy="469778"/>
          </a:xfrm>
          <a:prstGeom prst="rect">
            <a:avLst/>
          </a:prstGeom>
        </p:spPr>
        <p:txBody>
          <a:bodyPr vert="horz" lIns="93932" tIns="46966" rIns="93932" bIns="46966" rtlCol="0" anchor="b"/>
          <a:lstStyle>
            <a:lvl1pPr algn="l">
              <a:defRPr sz="1200"/>
            </a:lvl1pPr>
          </a:lstStyle>
          <a:p>
            <a:endParaRPr lang="en-US">
              <a:latin typeface="Nunito Sans Regular" pitchFamily="2" charset="77"/>
            </a:endParaRPr>
          </a:p>
        </p:txBody>
      </p:sp>
      <p:sp>
        <p:nvSpPr>
          <p:cNvPr id="5" name="Slide Number Placeholder 4">
            <a:extLst>
              <a:ext uri="{FF2B5EF4-FFF2-40B4-BE49-F238E27FC236}">
                <a16:creationId xmlns:a16="http://schemas.microsoft.com/office/drawing/2014/main" id="{467C0B91-4AF2-AD4C-9094-14E58FFDF0F7}"/>
              </a:ext>
            </a:extLst>
          </p:cNvPr>
          <p:cNvSpPr>
            <a:spLocks noGrp="1"/>
          </p:cNvSpPr>
          <p:nvPr>
            <p:ph type="sldNum" sz="quarter" idx="3"/>
          </p:nvPr>
        </p:nvSpPr>
        <p:spPr>
          <a:xfrm>
            <a:off x="4008705" y="8893297"/>
            <a:ext cx="3066733" cy="469778"/>
          </a:xfrm>
          <a:prstGeom prst="rect">
            <a:avLst/>
          </a:prstGeom>
        </p:spPr>
        <p:txBody>
          <a:bodyPr vert="horz" lIns="93932" tIns="46966" rIns="93932" bIns="46966" rtlCol="0" anchor="b"/>
          <a:lstStyle>
            <a:lvl1pPr algn="r">
              <a:defRPr sz="1200"/>
            </a:lvl1pPr>
          </a:lstStyle>
          <a:p>
            <a:fld id="{F1230139-2184-1A4B-8475-A18E3E666066}" type="slidenum">
              <a:rPr lang="en-US" smtClean="0">
                <a:latin typeface="Nunito Sans Regular" pitchFamily="2" charset="77"/>
              </a:rPr>
              <a:t>‹#›</a:t>
            </a:fld>
            <a:endParaRPr lang="en-US">
              <a:latin typeface="Nunito Sans Regular" pitchFamily="2" charset="77"/>
            </a:endParaRPr>
          </a:p>
        </p:txBody>
      </p:sp>
      <p:sp>
        <p:nvSpPr>
          <p:cNvPr id="6" name="Date Placeholder 5">
            <a:extLst>
              <a:ext uri="{FF2B5EF4-FFF2-40B4-BE49-F238E27FC236}">
                <a16:creationId xmlns:a16="http://schemas.microsoft.com/office/drawing/2014/main" id="{0FFF25E3-C987-2B42-B3D4-437C84B7D9FD}"/>
              </a:ext>
            </a:extLst>
          </p:cNvPr>
          <p:cNvSpPr>
            <a:spLocks noGrp="1"/>
          </p:cNvSpPr>
          <p:nvPr>
            <p:ph type="dt" sz="quarter" idx="1"/>
          </p:nvPr>
        </p:nvSpPr>
        <p:spPr>
          <a:xfrm>
            <a:off x="4008705" y="0"/>
            <a:ext cx="3066733" cy="469779"/>
          </a:xfrm>
          <a:prstGeom prst="rect">
            <a:avLst/>
          </a:prstGeom>
        </p:spPr>
        <p:txBody>
          <a:bodyPr vert="horz" lIns="93932" tIns="46966" rIns="93932" bIns="46966" rtlCol="0"/>
          <a:lstStyle>
            <a:lvl1pPr algn="r">
              <a:defRPr sz="1200"/>
            </a:lvl1pPr>
          </a:lstStyle>
          <a:p>
            <a:fld id="{6D139765-7DB6-4F49-BCEF-D0D6A517E776}" type="datetimeFigureOut">
              <a:rPr lang="en-US" smtClean="0"/>
              <a:t>3/3/2020</a:t>
            </a:fld>
            <a:endParaRPr lang="en-US"/>
          </a:p>
        </p:txBody>
      </p:sp>
    </p:spTree>
    <p:extLst>
      <p:ext uri="{BB962C8B-B14F-4D97-AF65-F5344CB8AC3E}">
        <p14:creationId xmlns:p14="http://schemas.microsoft.com/office/powerpoint/2010/main" val="29503218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b="0" i="0">
                <a:latin typeface="Nunito Sans Light" pitchFamily="2" charset="77"/>
              </a:defRPr>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2" tIns="46966" rIns="93932" bIns="46966" rtlCol="0"/>
          <a:lstStyle>
            <a:lvl1pPr algn="r">
              <a:defRPr sz="1200" b="0" i="0">
                <a:latin typeface="Nunito Sans Light" pitchFamily="2" charset="77"/>
              </a:defRPr>
            </a:lvl1pPr>
          </a:lstStyle>
          <a:p>
            <a:fld id="{EFC10EE1-B198-C942-8235-326C972CBB30}" type="datetimeFigureOut">
              <a:rPr lang="en-US" smtClean="0"/>
              <a:pPr/>
              <a:t>3/3/2020</a:t>
            </a:fld>
            <a:endParaRPr lang="en-US"/>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2" tIns="46966" rIns="93932" bIns="4696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93297"/>
            <a:ext cx="3066733" cy="468154"/>
          </a:xfrm>
          <a:prstGeom prst="rect">
            <a:avLst/>
          </a:prstGeom>
        </p:spPr>
        <p:txBody>
          <a:bodyPr vert="horz" lIns="93932" tIns="46966" rIns="93932" bIns="46966" rtlCol="0" anchor="b"/>
          <a:lstStyle>
            <a:lvl1pPr algn="l">
              <a:defRPr sz="1200" b="0" i="0">
                <a:latin typeface="Nunito Sans Light" pitchFamily="2" charset="77"/>
              </a:defRPr>
            </a:lvl1pPr>
          </a:lstStyle>
          <a:p>
            <a:endParaRPr lang="en-US"/>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32" tIns="46966" rIns="93932" bIns="46966" rtlCol="0" anchor="b"/>
          <a:lstStyle>
            <a:lvl1pPr algn="r">
              <a:defRPr sz="1200" b="0" i="0">
                <a:latin typeface="Nunito Sans Light" pitchFamily="2" charset="77"/>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ftr="0" dt="0"/>
  <p:notesStyle>
    <a:lvl1pPr marL="0" algn="l" defTabSz="914217" rtl="0" eaLnBrk="1" latinLnBrk="0" hangingPunct="1">
      <a:defRPr sz="2400" b="0" i="0" kern="1200">
        <a:solidFill>
          <a:schemeClr val="tx1"/>
        </a:solidFill>
        <a:latin typeface="Nunito Sans Light" pitchFamily="2" charset="77"/>
        <a:ea typeface="+mn-ea"/>
        <a:cs typeface="+mn-cs"/>
      </a:defRPr>
    </a:lvl1pPr>
    <a:lvl2pPr marL="914217" algn="l" defTabSz="914217" rtl="0" eaLnBrk="1" latinLnBrk="0" hangingPunct="1">
      <a:defRPr sz="2400" b="0" i="0" kern="1200">
        <a:solidFill>
          <a:schemeClr val="tx1"/>
        </a:solidFill>
        <a:latin typeface="Nunito Sans Light" pitchFamily="2" charset="77"/>
        <a:ea typeface="+mn-ea"/>
        <a:cs typeface="+mn-cs"/>
      </a:defRPr>
    </a:lvl2pPr>
    <a:lvl3pPr marL="1828434" algn="l" defTabSz="914217" rtl="0" eaLnBrk="1" latinLnBrk="0" hangingPunct="1">
      <a:defRPr sz="2400" b="0" i="0" kern="1200">
        <a:solidFill>
          <a:schemeClr val="tx1"/>
        </a:solidFill>
        <a:latin typeface="Nunito Sans Light" pitchFamily="2" charset="77"/>
        <a:ea typeface="+mn-ea"/>
        <a:cs typeface="+mn-cs"/>
      </a:defRPr>
    </a:lvl3pPr>
    <a:lvl4pPr marL="2742651" algn="l" defTabSz="914217" rtl="0" eaLnBrk="1" latinLnBrk="0" hangingPunct="1">
      <a:defRPr sz="2400" b="0" i="0" kern="1200">
        <a:solidFill>
          <a:schemeClr val="tx1"/>
        </a:solidFill>
        <a:latin typeface="Nunito Sans Light" pitchFamily="2" charset="77"/>
        <a:ea typeface="+mn-ea"/>
        <a:cs typeface="+mn-cs"/>
      </a:defRPr>
    </a:lvl4pPr>
    <a:lvl5pPr marL="3656868" algn="l" defTabSz="914217" rtl="0" eaLnBrk="1" latinLnBrk="0" hangingPunct="1">
      <a:defRPr sz="2400" b="0" i="0" kern="1200">
        <a:solidFill>
          <a:schemeClr val="tx1"/>
        </a:solidFill>
        <a:latin typeface="Nunito Sans Light" pitchFamily="2" charset="77"/>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a:t>
            </a:fld>
            <a:endParaRPr lang="en-US"/>
          </a:p>
        </p:txBody>
      </p:sp>
    </p:spTree>
    <p:extLst>
      <p:ext uri="{BB962C8B-B14F-4D97-AF65-F5344CB8AC3E}">
        <p14:creationId xmlns:p14="http://schemas.microsoft.com/office/powerpoint/2010/main" val="2522397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49</a:t>
            </a:fld>
            <a:endParaRPr lang="en-US"/>
          </a:p>
        </p:txBody>
      </p:sp>
    </p:spTree>
    <p:extLst>
      <p:ext uri="{BB962C8B-B14F-4D97-AF65-F5344CB8AC3E}">
        <p14:creationId xmlns:p14="http://schemas.microsoft.com/office/powerpoint/2010/main" val="309824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41472-2BEA-9B43-AA86-9B2C7911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46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55</a:t>
            </a:fld>
            <a:endParaRPr lang="en-US"/>
          </a:p>
        </p:txBody>
      </p:sp>
    </p:spTree>
    <p:extLst>
      <p:ext uri="{BB962C8B-B14F-4D97-AF65-F5344CB8AC3E}">
        <p14:creationId xmlns:p14="http://schemas.microsoft.com/office/powerpoint/2010/main" val="24934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56</a:t>
            </a:fld>
            <a:endParaRPr lang="en-US"/>
          </a:p>
        </p:txBody>
      </p:sp>
    </p:spTree>
    <p:extLst>
      <p:ext uri="{BB962C8B-B14F-4D97-AF65-F5344CB8AC3E}">
        <p14:creationId xmlns:p14="http://schemas.microsoft.com/office/powerpoint/2010/main" val="15585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049A4C3-77E1-43A1-8BAA-9342E54E4052}" type="slidenum">
              <a:rPr lang="en-US" smtClean="0"/>
              <a:t>2</a:t>
            </a:fld>
            <a:endParaRPr lang="en-US"/>
          </a:p>
        </p:txBody>
      </p:sp>
    </p:spTree>
    <p:extLst>
      <p:ext uri="{BB962C8B-B14F-4D97-AF65-F5344CB8AC3E}">
        <p14:creationId xmlns:p14="http://schemas.microsoft.com/office/powerpoint/2010/main" val="310127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7</a:t>
            </a:fld>
            <a:endParaRPr lang="en-US"/>
          </a:p>
        </p:txBody>
      </p:sp>
    </p:spTree>
    <p:extLst>
      <p:ext uri="{BB962C8B-B14F-4D97-AF65-F5344CB8AC3E}">
        <p14:creationId xmlns:p14="http://schemas.microsoft.com/office/powerpoint/2010/main" val="30956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deliver and exceptional experience to our clients with our great people and partners.</a:t>
            </a:r>
          </a:p>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8</a:t>
            </a:fld>
            <a:endParaRPr lang="en-US"/>
          </a:p>
        </p:txBody>
      </p:sp>
    </p:spTree>
    <p:extLst>
      <p:ext uri="{BB962C8B-B14F-4D97-AF65-F5344CB8AC3E}">
        <p14:creationId xmlns:p14="http://schemas.microsoft.com/office/powerpoint/2010/main" val="4014849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over the years HBS has continued to invest in our client partnerships by growing our services portfolio and our footprint to continue to bring more value to our clients.</a:t>
            </a:r>
          </a:p>
        </p:txBody>
      </p:sp>
      <p:sp>
        <p:nvSpPr>
          <p:cNvPr id="4" name="Slide Number Placeholder 3"/>
          <p:cNvSpPr>
            <a:spLocks noGrp="1"/>
          </p:cNvSpPr>
          <p:nvPr>
            <p:ph type="sldNum" sz="quarter" idx="5"/>
          </p:nvPr>
        </p:nvSpPr>
        <p:spPr/>
        <p:txBody>
          <a:bodyPr/>
          <a:lstStyle/>
          <a:p>
            <a:fld id="{C0266568-8866-4C84-8539-EF622BCAB1DE}" type="slidenum">
              <a:rPr lang="en-US" smtClean="0"/>
              <a:t>9</a:t>
            </a:fld>
            <a:endParaRPr lang="en-US"/>
          </a:p>
        </p:txBody>
      </p:sp>
    </p:spTree>
    <p:extLst>
      <p:ext uri="{BB962C8B-B14F-4D97-AF65-F5344CB8AC3E}">
        <p14:creationId xmlns:p14="http://schemas.microsoft.com/office/powerpoint/2010/main" val="957626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offer the ability to serve our client in 9 locations and over 600 employees proudly partnering with clients throughout the Midwest with a remarkable 29 year history and an unmatched service capability.</a:t>
            </a:r>
          </a:p>
          <a:p>
            <a:endParaRPr lang="en-US" dirty="0"/>
          </a:p>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10</a:t>
            </a:fld>
            <a:endParaRPr lang="en-US"/>
          </a:p>
        </p:txBody>
      </p:sp>
    </p:spTree>
    <p:extLst>
      <p:ext uri="{BB962C8B-B14F-4D97-AF65-F5344CB8AC3E}">
        <p14:creationId xmlns:p14="http://schemas.microsoft.com/office/powerpoint/2010/main" val="366804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11</a:t>
            </a:fld>
            <a:endParaRPr lang="en-US"/>
          </a:p>
        </p:txBody>
      </p:sp>
    </p:spTree>
    <p:extLst>
      <p:ext uri="{BB962C8B-B14F-4D97-AF65-F5344CB8AC3E}">
        <p14:creationId xmlns:p14="http://schemas.microsoft.com/office/powerpoint/2010/main" val="2746972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15</a:t>
            </a:fld>
            <a:endParaRPr lang="en-US"/>
          </a:p>
        </p:txBody>
      </p:sp>
    </p:spTree>
    <p:extLst>
      <p:ext uri="{BB962C8B-B14F-4D97-AF65-F5344CB8AC3E}">
        <p14:creationId xmlns:p14="http://schemas.microsoft.com/office/powerpoint/2010/main" val="422728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30</a:t>
            </a:fld>
            <a:endParaRPr lang="en-US"/>
          </a:p>
        </p:txBody>
      </p:sp>
    </p:spTree>
    <p:extLst>
      <p:ext uri="{BB962C8B-B14F-4D97-AF65-F5344CB8AC3E}">
        <p14:creationId xmlns:p14="http://schemas.microsoft.com/office/powerpoint/2010/main" val="2875868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7" name="Picture Placeholder 5">
            <a:extLst>
              <a:ext uri="{FF2B5EF4-FFF2-40B4-BE49-F238E27FC236}">
                <a16:creationId xmlns:a16="http://schemas.microsoft.com/office/drawing/2014/main" id="{5E282098-3517-47CB-BE5B-180F9CBFD8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4"/>
            <a:ext cx="24377650" cy="13714571"/>
          </a:xfrm>
          <a:prstGeom prst="rect">
            <a:avLst/>
          </a:prstGeom>
        </p:spPr>
      </p:pic>
      <p:sp>
        <p:nvSpPr>
          <p:cNvPr id="18" name="Rectangle 17">
            <a:extLst>
              <a:ext uri="{FF2B5EF4-FFF2-40B4-BE49-F238E27FC236}">
                <a16:creationId xmlns:a16="http://schemas.microsoft.com/office/drawing/2014/main" id="{11EFA9B0-B6C2-4832-84BA-899C98D9451E}"/>
              </a:ext>
            </a:extLst>
          </p:cNvPr>
          <p:cNvSpPr/>
          <p:nvPr userDrawn="1"/>
        </p:nvSpPr>
        <p:spPr>
          <a:xfrm>
            <a:off x="0" y="-715"/>
            <a:ext cx="24377650" cy="13716000"/>
          </a:xfrm>
          <a:prstGeom prst="rect">
            <a:avLst/>
          </a:prstGeom>
          <a:gradFill>
            <a:gsLst>
              <a:gs pos="47000">
                <a:schemeClr val="accent4">
                  <a:alpha val="25000"/>
                </a:schemeClr>
              </a:gs>
              <a:gs pos="0">
                <a:schemeClr val="accent4">
                  <a:alpha val="65000"/>
                </a:schemeClr>
              </a:gs>
              <a:gs pos="97000">
                <a:schemeClr val="accent3">
                  <a:alpha val="66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Regular" pitchFamily="2" charset="77"/>
            </a:endParaRPr>
          </a:p>
        </p:txBody>
      </p:sp>
      <p:sp>
        <p:nvSpPr>
          <p:cNvPr id="19" name="Rectangle 18">
            <a:extLst>
              <a:ext uri="{FF2B5EF4-FFF2-40B4-BE49-F238E27FC236}">
                <a16:creationId xmlns:a16="http://schemas.microsoft.com/office/drawing/2014/main" id="{88192D53-B85F-4D22-A4D0-7E8228C6C169}"/>
              </a:ext>
            </a:extLst>
          </p:cNvPr>
          <p:cNvSpPr/>
          <p:nvPr userDrawn="1"/>
        </p:nvSpPr>
        <p:spPr>
          <a:xfrm>
            <a:off x="2685428" y="7439371"/>
            <a:ext cx="6525479" cy="2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pic>
        <p:nvPicPr>
          <p:cNvPr id="21" name="Picture 20">
            <a:extLst>
              <a:ext uri="{FF2B5EF4-FFF2-40B4-BE49-F238E27FC236}">
                <a16:creationId xmlns:a16="http://schemas.microsoft.com/office/drawing/2014/main" id="{103F7824-F972-4ADA-B8C3-9DE56A92DA1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223685" y="11436134"/>
            <a:ext cx="3313441" cy="1066464"/>
          </a:xfrm>
          <a:prstGeom prst="rect">
            <a:avLst/>
          </a:prstGeom>
        </p:spPr>
      </p:pic>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8" name="Rectangle 1">
            <a:extLst>
              <a:ext uri="{FF2B5EF4-FFF2-40B4-BE49-F238E27FC236}">
                <a16:creationId xmlns:a16="http://schemas.microsoft.com/office/drawing/2014/main" id="{171D7C3B-1E2E-44A9-AFA0-EA0658D17D19}"/>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12" name="Oval 11">
            <a:extLst>
              <a:ext uri="{FF2B5EF4-FFF2-40B4-BE49-F238E27FC236}">
                <a16:creationId xmlns:a16="http://schemas.microsoft.com/office/drawing/2014/main" id="{A0780557-D980-4007-A5ED-26DB33102C1D}"/>
              </a:ext>
            </a:extLst>
          </p:cNvPr>
          <p:cNvSpPr/>
          <p:nvPr userDrawn="1"/>
        </p:nvSpPr>
        <p:spPr>
          <a:xfrm>
            <a:off x="22013287" y="12700182"/>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3" name="TextBox 12">
            <a:extLst>
              <a:ext uri="{FF2B5EF4-FFF2-40B4-BE49-F238E27FC236}">
                <a16:creationId xmlns:a16="http://schemas.microsoft.com/office/drawing/2014/main" id="{0C0C2B11-97CD-4B2C-A796-1723BC5A0804}"/>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11" name="Oval 10">
            <a:extLst>
              <a:ext uri="{FF2B5EF4-FFF2-40B4-BE49-F238E27FC236}">
                <a16:creationId xmlns:a16="http://schemas.microsoft.com/office/drawing/2014/main" id="{43AD8CF3-60E5-4812-AD1C-E9B96181959C}"/>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4" name="TextBox 13">
            <a:extLst>
              <a:ext uri="{FF2B5EF4-FFF2-40B4-BE49-F238E27FC236}">
                <a16:creationId xmlns:a16="http://schemas.microsoft.com/office/drawing/2014/main" id="{B366DDC6-78F7-48E6-9D87-B9454B9019E6}"/>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pic>
        <p:nvPicPr>
          <p:cNvPr id="16" name="Picture 15">
            <a:extLst>
              <a:ext uri="{FF2B5EF4-FFF2-40B4-BE49-F238E27FC236}">
                <a16:creationId xmlns:a16="http://schemas.microsoft.com/office/drawing/2014/main" id="{D0E05748-BBAD-45A6-A997-2F7A2DA9685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72514" y="12865041"/>
            <a:ext cx="1328106" cy="427464"/>
          </a:xfrm>
          <a:prstGeom prst="rect">
            <a:avLst/>
          </a:prstGeom>
          <a:noFill/>
        </p:spPr>
      </p:pic>
      <p:sp>
        <p:nvSpPr>
          <p:cNvPr id="4" name="Text Placeholder 3">
            <a:extLst>
              <a:ext uri="{FF2B5EF4-FFF2-40B4-BE49-F238E27FC236}">
                <a16:creationId xmlns:a16="http://schemas.microsoft.com/office/drawing/2014/main" id="{CA17B880-38B6-4C3B-B831-891369B2B5C4}"/>
              </a:ext>
            </a:extLst>
          </p:cNvPr>
          <p:cNvSpPr>
            <a:spLocks noGrp="1"/>
          </p:cNvSpPr>
          <p:nvPr>
            <p:ph type="body" sz="quarter" idx="10" hasCustomPrompt="1"/>
          </p:nvPr>
        </p:nvSpPr>
        <p:spPr>
          <a:xfrm>
            <a:off x="2545885" y="4235011"/>
            <a:ext cx="6808787"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6" name="Text Placeholder 5">
            <a:extLst>
              <a:ext uri="{FF2B5EF4-FFF2-40B4-BE49-F238E27FC236}">
                <a16:creationId xmlns:a16="http://schemas.microsoft.com/office/drawing/2014/main" id="{E94489F0-B5A3-415A-B295-1206C1FF6778}"/>
              </a:ext>
            </a:extLst>
          </p:cNvPr>
          <p:cNvSpPr>
            <a:spLocks noGrp="1"/>
          </p:cNvSpPr>
          <p:nvPr>
            <p:ph type="body" sz="quarter" idx="11" hasCustomPrompt="1"/>
          </p:nvPr>
        </p:nvSpPr>
        <p:spPr>
          <a:xfrm>
            <a:off x="2579417" y="5275904"/>
            <a:ext cx="5776790"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
        <p:nvSpPr>
          <p:cNvPr id="8" name="Text Placeholder 7">
            <a:extLst>
              <a:ext uri="{FF2B5EF4-FFF2-40B4-BE49-F238E27FC236}">
                <a16:creationId xmlns:a16="http://schemas.microsoft.com/office/drawing/2014/main" id="{DDF5F496-0D19-4FCE-9468-0E8CF959A768}"/>
              </a:ext>
            </a:extLst>
          </p:cNvPr>
          <p:cNvSpPr>
            <a:spLocks noGrp="1"/>
          </p:cNvSpPr>
          <p:nvPr>
            <p:ph type="body" sz="quarter" idx="12" hasCustomPrompt="1"/>
          </p:nvPr>
        </p:nvSpPr>
        <p:spPr>
          <a:xfrm>
            <a:off x="2559736" y="8113694"/>
            <a:ext cx="8722555" cy="703360"/>
          </a:xfrm>
        </p:spPr>
        <p:txBody>
          <a:bodyPr>
            <a:normAutofit/>
          </a:bodyPr>
          <a:lstStyle>
            <a:lvl1pPr marL="0" indent="0">
              <a:buNone/>
              <a:defRPr sz="4800" b="0">
                <a:solidFill>
                  <a:schemeClr val="accent2">
                    <a:lumMod val="20000"/>
                    <a:lumOff val="80000"/>
                  </a:schemeClr>
                </a:solidFill>
                <a:latin typeface="Nunito Sans SemiBold" panose="00000700000000000000" pitchFamily="2" charset="0"/>
              </a:defRPr>
            </a:lvl1pPr>
          </a:lstStyle>
          <a:p>
            <a:pPr lvl="0"/>
            <a:r>
              <a:rPr lang="en-US"/>
              <a:t>Sub-Title</a:t>
            </a:r>
          </a:p>
        </p:txBody>
      </p:sp>
      <p:sp>
        <p:nvSpPr>
          <p:cNvPr id="27" name="Text Placeholder 7">
            <a:extLst>
              <a:ext uri="{FF2B5EF4-FFF2-40B4-BE49-F238E27FC236}">
                <a16:creationId xmlns:a16="http://schemas.microsoft.com/office/drawing/2014/main" id="{6B6AB8CC-0DDA-4BFD-B199-2B6DE784D98E}"/>
              </a:ext>
            </a:extLst>
          </p:cNvPr>
          <p:cNvSpPr>
            <a:spLocks noGrp="1"/>
          </p:cNvSpPr>
          <p:nvPr>
            <p:ph type="body" sz="quarter" idx="13" hasCustomPrompt="1"/>
          </p:nvPr>
        </p:nvSpPr>
        <p:spPr>
          <a:xfrm>
            <a:off x="2571459" y="9124228"/>
            <a:ext cx="8722555" cy="475068"/>
          </a:xfrm>
        </p:spPr>
        <p:txBody>
          <a:bodyPr>
            <a:normAutofit/>
          </a:bodyPr>
          <a:lstStyle>
            <a:lvl1pPr marL="0" indent="0">
              <a:buNone/>
              <a:defRPr sz="3200" b="0">
                <a:solidFill>
                  <a:schemeClr val="accent2">
                    <a:lumMod val="20000"/>
                    <a:lumOff val="80000"/>
                  </a:schemeClr>
                </a:solidFill>
                <a:latin typeface="Nunito Sans SemiBold" panose="00000700000000000000" pitchFamily="2" charset="0"/>
              </a:defRPr>
            </a:lvl1pPr>
          </a:lstStyle>
          <a:p>
            <a:pPr lvl="0"/>
            <a:r>
              <a:rPr lang="en-US"/>
              <a:t>Date: </a:t>
            </a:r>
          </a:p>
        </p:txBody>
      </p:sp>
      <p:sp>
        <p:nvSpPr>
          <p:cNvPr id="28" name="Text Placeholder 7">
            <a:extLst>
              <a:ext uri="{FF2B5EF4-FFF2-40B4-BE49-F238E27FC236}">
                <a16:creationId xmlns:a16="http://schemas.microsoft.com/office/drawing/2014/main" id="{F2C4A3BD-C2B3-4427-ACD5-79DD3ACB0482}"/>
              </a:ext>
            </a:extLst>
          </p:cNvPr>
          <p:cNvSpPr>
            <a:spLocks noGrp="1"/>
          </p:cNvSpPr>
          <p:nvPr>
            <p:ph type="body" sz="quarter" idx="14" hasCustomPrompt="1"/>
          </p:nvPr>
        </p:nvSpPr>
        <p:spPr>
          <a:xfrm>
            <a:off x="2583181" y="9839335"/>
            <a:ext cx="8722555" cy="475068"/>
          </a:xfrm>
        </p:spPr>
        <p:txBody>
          <a:bodyPr>
            <a:normAutofit/>
          </a:bodyPr>
          <a:lstStyle>
            <a:lvl1pPr marL="0" indent="0">
              <a:buNone/>
              <a:defRPr sz="3200" b="0">
                <a:solidFill>
                  <a:schemeClr val="accent2">
                    <a:lumMod val="20000"/>
                    <a:lumOff val="80000"/>
                  </a:schemeClr>
                </a:solidFill>
                <a:latin typeface="Nunito Sans SemiBold" panose="00000700000000000000" pitchFamily="2" charset="0"/>
              </a:defRPr>
            </a:lvl1pPr>
          </a:lstStyle>
          <a:p>
            <a:pPr lvl="0"/>
            <a:r>
              <a:rPr lang="en-US"/>
              <a:t>Presented by: Name</a:t>
            </a:r>
          </a:p>
        </p:txBody>
      </p:sp>
    </p:spTree>
    <p:extLst>
      <p:ext uri="{BB962C8B-B14F-4D97-AF65-F5344CB8AC3E}">
        <p14:creationId xmlns:p14="http://schemas.microsoft.com/office/powerpoint/2010/main" val="416046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3048" userDrawn="1">
          <p15:clr>
            <a:srgbClr val="FBAE40"/>
          </p15:clr>
        </p15:guide>
        <p15:guide id="10" orient="horz" pos="3432" userDrawn="1">
          <p15:clr>
            <a:srgbClr val="FBAE40"/>
          </p15:clr>
        </p15:guide>
        <p15:guide id="13" orient="horz" pos="2712" userDrawn="1">
          <p15:clr>
            <a:srgbClr val="FBAE40"/>
          </p15:clr>
        </p15:guide>
        <p15:guide id="14" orient="horz" pos="7800">
          <p15:clr>
            <a:srgbClr val="FBAE40"/>
          </p15:clr>
        </p15:guide>
        <p15:guide id="15" orient="horz" pos="4200" userDrawn="1">
          <p15:clr>
            <a:srgbClr val="FBAE40"/>
          </p15:clr>
        </p15:guide>
        <p15:guide id="16" orient="horz" pos="4680" userDrawn="1">
          <p15:clr>
            <a:srgbClr val="FBAE40"/>
          </p15:clr>
        </p15:guide>
        <p15:guide id="17" orient="horz" pos="4704" userDrawn="1">
          <p15:clr>
            <a:srgbClr val="FBAE40"/>
          </p15:clr>
        </p15:guide>
        <p15:guide id="18" orient="horz" pos="5160" userDrawn="1">
          <p15:clr>
            <a:srgbClr val="FBAE40"/>
          </p15:clr>
        </p15:guide>
        <p15:guide id="19" orient="horz" pos="5448" userDrawn="1">
          <p15:clr>
            <a:srgbClr val="FBAE40"/>
          </p15:clr>
        </p15:guide>
        <p15:guide id="20" orient="horz" pos="5784" userDrawn="1">
          <p15:clr>
            <a:srgbClr val="FBAE40"/>
          </p15:clr>
        </p15:guide>
        <p15:guide id="21" orient="horz" pos="5976" userDrawn="1">
          <p15:clr>
            <a:srgbClr val="FBAE40"/>
          </p15:clr>
        </p15:guide>
        <p15:guide id="22" orient="horz" pos="6240" userDrawn="1">
          <p15:clr>
            <a:srgbClr val="FBAE40"/>
          </p15:clr>
        </p15:guide>
        <p15:guide id="23" orient="horz" pos="6432" userDrawn="1">
          <p15:clr>
            <a:srgbClr val="FBAE40"/>
          </p15:clr>
        </p15:guide>
        <p15:guide id="24" pos="16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Title Slide 2">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952852B7-CFAC-4989-A158-5DFB56FBA5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290" t="9749" r="12727" b="9449"/>
          <a:stretch/>
        </p:blipFill>
        <p:spPr>
          <a:xfrm>
            <a:off x="0" y="0"/>
            <a:ext cx="24377650" cy="13716000"/>
          </a:xfrm>
          <a:prstGeom prst="rect">
            <a:avLst/>
          </a:prstGeom>
        </p:spPr>
      </p:pic>
      <p:sp>
        <p:nvSpPr>
          <p:cNvPr id="13" name="Rectangle 12">
            <a:extLst>
              <a:ext uri="{FF2B5EF4-FFF2-40B4-BE49-F238E27FC236}">
                <a16:creationId xmlns:a16="http://schemas.microsoft.com/office/drawing/2014/main" id="{94DF569B-8442-4E7E-9BFB-3CF275A5AFB9}"/>
              </a:ext>
            </a:extLst>
          </p:cNvPr>
          <p:cNvSpPr/>
          <p:nvPr userDrawn="1"/>
        </p:nvSpPr>
        <p:spPr>
          <a:xfrm>
            <a:off x="0" y="0"/>
            <a:ext cx="24377650" cy="13716000"/>
          </a:xfrm>
          <a:prstGeom prst="rect">
            <a:avLst/>
          </a:prstGeom>
          <a:gradFill>
            <a:gsLst>
              <a:gs pos="57000">
                <a:srgbClr val="108DED">
                  <a:alpha val="75000"/>
                </a:srgbClr>
              </a:gs>
              <a:gs pos="0">
                <a:schemeClr val="accent2"/>
              </a:gs>
              <a:gs pos="99000">
                <a:schemeClr val="accent4"/>
              </a:gs>
            </a:gsLst>
            <a:lin ang="37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4" name="Rectangle 13">
            <a:extLst>
              <a:ext uri="{FF2B5EF4-FFF2-40B4-BE49-F238E27FC236}">
                <a16:creationId xmlns:a16="http://schemas.microsoft.com/office/drawing/2014/main" id="{EF534D89-F3FB-3142-8B7F-0671DDF05825}"/>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6" name="Text Placeholder 3">
            <a:extLst>
              <a:ext uri="{FF2B5EF4-FFF2-40B4-BE49-F238E27FC236}">
                <a16:creationId xmlns:a16="http://schemas.microsoft.com/office/drawing/2014/main" id="{70ABE90B-5F9A-0E47-B0C8-37539930A2AC}"/>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8" name="Text Placeholder 7">
            <a:extLst>
              <a:ext uri="{FF2B5EF4-FFF2-40B4-BE49-F238E27FC236}">
                <a16:creationId xmlns:a16="http://schemas.microsoft.com/office/drawing/2014/main" id="{9B2F45D2-BE6C-F744-B313-3E0A9E10AFFD}"/>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
        <p:nvSpPr>
          <p:cNvPr id="20" name="Text Placeholder 5">
            <a:extLst>
              <a:ext uri="{FF2B5EF4-FFF2-40B4-BE49-F238E27FC236}">
                <a16:creationId xmlns:a16="http://schemas.microsoft.com/office/drawing/2014/main" id="{9ADE8DF6-871E-8946-8440-A3A1C40445DD}"/>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Tree>
    <p:extLst>
      <p:ext uri="{BB962C8B-B14F-4D97-AF65-F5344CB8AC3E}">
        <p14:creationId xmlns:p14="http://schemas.microsoft.com/office/powerpoint/2010/main" val="165076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2000"/>
                                        <p:tgtEl>
                                          <p:spTgt spid="1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2000"/>
                                        <p:tgtEl>
                                          <p:spTgt spid="1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0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000"/>
                        <p:tgtEl>
                          <p:spTgt spid="18"/>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000"/>
                        <p:tgtEl>
                          <p:spTgt spid="20"/>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Slide 3">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D5412510-534F-4691-B6E0-1F0E94FF55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6" t="20758" r="27468" b="22168"/>
          <a:stretch/>
        </p:blipFill>
        <p:spPr>
          <a:xfrm>
            <a:off x="1" y="-1"/>
            <a:ext cx="24377650" cy="13716001"/>
          </a:xfrm>
          <a:prstGeom prst="rect">
            <a:avLst/>
          </a:prstGeom>
        </p:spPr>
      </p:pic>
      <p:sp>
        <p:nvSpPr>
          <p:cNvPr id="16" name="Rectangle 15">
            <a:extLst>
              <a:ext uri="{FF2B5EF4-FFF2-40B4-BE49-F238E27FC236}">
                <a16:creationId xmlns:a16="http://schemas.microsoft.com/office/drawing/2014/main" id="{FD5F3617-DDF0-4E82-B9E1-E014CABC1931}"/>
              </a:ext>
            </a:extLst>
          </p:cNvPr>
          <p:cNvSpPr/>
          <p:nvPr userDrawn="1"/>
        </p:nvSpPr>
        <p:spPr>
          <a:xfrm>
            <a:off x="14822" y="0"/>
            <a:ext cx="24377650" cy="13725318"/>
          </a:xfrm>
          <a:prstGeom prst="rect">
            <a:avLst/>
          </a:prstGeom>
          <a:solidFill>
            <a:schemeClr val="accent4">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2" name="Rectangle 11">
            <a:extLst>
              <a:ext uri="{FF2B5EF4-FFF2-40B4-BE49-F238E27FC236}">
                <a16:creationId xmlns:a16="http://schemas.microsoft.com/office/drawing/2014/main" id="{2EDC759F-3984-8747-A1AA-EEB58BF91EDF}"/>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3" name="Text Placeholder 3">
            <a:extLst>
              <a:ext uri="{FF2B5EF4-FFF2-40B4-BE49-F238E27FC236}">
                <a16:creationId xmlns:a16="http://schemas.microsoft.com/office/drawing/2014/main" id="{93283D9D-796C-0D4D-A1E5-4739DDB891F5}"/>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8" name="Text Placeholder 7">
            <a:extLst>
              <a:ext uri="{FF2B5EF4-FFF2-40B4-BE49-F238E27FC236}">
                <a16:creationId xmlns:a16="http://schemas.microsoft.com/office/drawing/2014/main" id="{933C87B4-00D0-1E42-8629-3C6969C295DF}"/>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
        <p:nvSpPr>
          <p:cNvPr id="19" name="Text Placeholder 5">
            <a:extLst>
              <a:ext uri="{FF2B5EF4-FFF2-40B4-BE49-F238E27FC236}">
                <a16:creationId xmlns:a16="http://schemas.microsoft.com/office/drawing/2014/main" id="{8C352666-78AC-994B-92B1-D2586B8B663C}"/>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Tree>
    <p:extLst>
      <p:ext uri="{BB962C8B-B14F-4D97-AF65-F5344CB8AC3E}">
        <p14:creationId xmlns:p14="http://schemas.microsoft.com/office/powerpoint/2010/main" val="329154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2000"/>
                                        <p:tgtEl>
                                          <p:spTgt spid="1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2000"/>
                                        <p:tgtEl>
                                          <p:spTgt spid="1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000"/>
                        <p:tgtEl>
                          <p:spTgt spid="13"/>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0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000"/>
                        <p:tgtEl>
                          <p:spTgt spid="19"/>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Slide 4">
    <p:spTree>
      <p:nvGrpSpPr>
        <p:cNvPr id="1" name=""/>
        <p:cNvGrpSpPr/>
        <p:nvPr/>
      </p:nvGrpSpPr>
      <p:grpSpPr>
        <a:xfrm>
          <a:off x="0" y="0"/>
          <a:ext cx="0" cy="0"/>
          <a:chOff x="0" y="0"/>
          <a:chExt cx="0" cy="0"/>
        </a:xfrm>
      </p:grpSpPr>
      <p:pic>
        <p:nvPicPr>
          <p:cNvPr id="12" name="Picture Placeholder 3">
            <a:extLst>
              <a:ext uri="{FF2B5EF4-FFF2-40B4-BE49-F238E27FC236}">
                <a16:creationId xmlns:a16="http://schemas.microsoft.com/office/drawing/2014/main" id="{1034F69F-0D3E-427E-BDA2-BC42273F10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15" t="3743" r="2963" b="20614"/>
          <a:stretch/>
        </p:blipFill>
        <p:spPr>
          <a:xfrm>
            <a:off x="0" y="1"/>
            <a:ext cx="24377650" cy="13716000"/>
          </a:xfrm>
          <a:prstGeom prst="rect">
            <a:avLst/>
          </a:prstGeom>
        </p:spPr>
      </p:pic>
      <p:sp>
        <p:nvSpPr>
          <p:cNvPr id="16" name="Rectangle 15">
            <a:extLst>
              <a:ext uri="{FF2B5EF4-FFF2-40B4-BE49-F238E27FC236}">
                <a16:creationId xmlns:a16="http://schemas.microsoft.com/office/drawing/2014/main" id="{FD5F3617-DDF0-4E82-B9E1-E014CABC1931}"/>
              </a:ext>
            </a:extLst>
          </p:cNvPr>
          <p:cNvSpPr/>
          <p:nvPr userDrawn="1"/>
        </p:nvSpPr>
        <p:spPr>
          <a:xfrm>
            <a:off x="0" y="0"/>
            <a:ext cx="24377650" cy="13715999"/>
          </a:xfrm>
          <a:prstGeom prst="rect">
            <a:avLst/>
          </a:prstGeom>
          <a:solidFill>
            <a:schemeClr val="accent4">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3" name="Rectangle 12">
            <a:extLst>
              <a:ext uri="{FF2B5EF4-FFF2-40B4-BE49-F238E27FC236}">
                <a16:creationId xmlns:a16="http://schemas.microsoft.com/office/drawing/2014/main" id="{38799FB8-3552-3945-8066-9072D311D9E3}"/>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4" name="Text Placeholder 3">
            <a:extLst>
              <a:ext uri="{FF2B5EF4-FFF2-40B4-BE49-F238E27FC236}">
                <a16:creationId xmlns:a16="http://schemas.microsoft.com/office/drawing/2014/main" id="{D7AAFAB9-A30C-7641-98D4-B4CFA4367180}"/>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8" name="Text Placeholder 7">
            <a:extLst>
              <a:ext uri="{FF2B5EF4-FFF2-40B4-BE49-F238E27FC236}">
                <a16:creationId xmlns:a16="http://schemas.microsoft.com/office/drawing/2014/main" id="{7223750B-5E95-D640-88D8-9B063B28B9BA}"/>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
        <p:nvSpPr>
          <p:cNvPr id="20" name="Text Placeholder 5">
            <a:extLst>
              <a:ext uri="{FF2B5EF4-FFF2-40B4-BE49-F238E27FC236}">
                <a16:creationId xmlns:a16="http://schemas.microsoft.com/office/drawing/2014/main" id="{E7A08C7C-20DB-AE4C-858E-070BC7923399}"/>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Tree>
    <p:extLst>
      <p:ext uri="{BB962C8B-B14F-4D97-AF65-F5344CB8AC3E}">
        <p14:creationId xmlns:p14="http://schemas.microsoft.com/office/powerpoint/2010/main" val="308660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2000"/>
                                        <p:tgtEl>
                                          <p:spTgt spid="1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2000"/>
                                        <p:tgtEl>
                                          <p:spTgt spid="1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000"/>
                        <p:tgtEl>
                          <p:spTgt spid="14"/>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000"/>
                        <p:tgtEl>
                          <p:spTgt spid="18"/>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000"/>
                        <p:tgtEl>
                          <p:spTgt spid="20"/>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Slide 5">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ED1BE574-8CAF-48AB-B332-51DDC5D3F0ED}"/>
              </a:ext>
            </a:extLst>
          </p:cNvPr>
          <p:cNvPicPr>
            <a:picLocks noChangeAspect="1"/>
          </p:cNvPicPr>
          <p:nvPr userDrawn="1"/>
        </p:nvPicPr>
        <p:blipFill>
          <a:blip r:embed="rId2">
            <a:extLst>
              <a:ext uri="{28A0092B-C50C-407E-A947-70E740481C1C}">
                <a14:useLocalDpi xmlns:a14="http://schemas.microsoft.com/office/drawing/2010/main" val="0"/>
              </a:ext>
            </a:extLst>
          </a:blip>
          <a:srcRect l="5567" r="5567"/>
          <a:stretch>
            <a:fillRect/>
          </a:stretch>
        </p:blipFill>
        <p:spPr>
          <a:xfrm>
            <a:off x="0" y="0"/>
            <a:ext cx="24377650" cy="13716000"/>
          </a:xfrm>
          <a:prstGeom prst="rect">
            <a:avLst/>
          </a:prstGeom>
        </p:spPr>
      </p:pic>
      <p:sp>
        <p:nvSpPr>
          <p:cNvPr id="16" name="Rectangle 15">
            <a:extLst>
              <a:ext uri="{FF2B5EF4-FFF2-40B4-BE49-F238E27FC236}">
                <a16:creationId xmlns:a16="http://schemas.microsoft.com/office/drawing/2014/main" id="{FD5F3617-DDF0-4E82-B9E1-E014CABC1931}"/>
              </a:ext>
            </a:extLst>
          </p:cNvPr>
          <p:cNvSpPr/>
          <p:nvPr userDrawn="1"/>
        </p:nvSpPr>
        <p:spPr>
          <a:xfrm>
            <a:off x="0" y="0"/>
            <a:ext cx="24377650" cy="13715999"/>
          </a:xfrm>
          <a:prstGeom prst="rect">
            <a:avLst/>
          </a:prstGeom>
          <a:solidFill>
            <a:schemeClr val="accent4">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2" name="Rectangle 11">
            <a:extLst>
              <a:ext uri="{FF2B5EF4-FFF2-40B4-BE49-F238E27FC236}">
                <a16:creationId xmlns:a16="http://schemas.microsoft.com/office/drawing/2014/main" id="{D9DE15C3-E997-6A43-B0CC-71AC8674AC2F}"/>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4" name="Text Placeholder 3">
            <a:extLst>
              <a:ext uri="{FF2B5EF4-FFF2-40B4-BE49-F238E27FC236}">
                <a16:creationId xmlns:a16="http://schemas.microsoft.com/office/drawing/2014/main" id="{5AF79BCE-BB33-2E47-89A2-FB2A6B16A13A}"/>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8" name="Text Placeholder 7">
            <a:extLst>
              <a:ext uri="{FF2B5EF4-FFF2-40B4-BE49-F238E27FC236}">
                <a16:creationId xmlns:a16="http://schemas.microsoft.com/office/drawing/2014/main" id="{99C1D4CD-5B79-864E-906C-82B7804FCEF6}"/>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
        <p:nvSpPr>
          <p:cNvPr id="19" name="Text Placeholder 5">
            <a:extLst>
              <a:ext uri="{FF2B5EF4-FFF2-40B4-BE49-F238E27FC236}">
                <a16:creationId xmlns:a16="http://schemas.microsoft.com/office/drawing/2014/main" id="{1493EB41-C033-F44F-89E9-B45B3CE52EC7}"/>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Tree>
    <p:extLst>
      <p:ext uri="{BB962C8B-B14F-4D97-AF65-F5344CB8AC3E}">
        <p14:creationId xmlns:p14="http://schemas.microsoft.com/office/powerpoint/2010/main" val="4904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2000"/>
                                        <p:tgtEl>
                                          <p:spTgt spid="1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2000"/>
                                        <p:tgtEl>
                                          <p:spTgt spid="1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000"/>
                        <p:tgtEl>
                          <p:spTgt spid="14"/>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0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000"/>
                        <p:tgtEl>
                          <p:spTgt spid="19"/>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Title Slide 5">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ED1BE574-8CAF-48AB-B332-51DDC5D3F0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21" t="14091" r="19674" b="22018"/>
          <a:stretch/>
        </p:blipFill>
        <p:spPr>
          <a:xfrm>
            <a:off x="-1" y="-1"/>
            <a:ext cx="24377651" cy="13716001"/>
          </a:xfrm>
          <a:prstGeom prst="rect">
            <a:avLst/>
          </a:prstGeom>
        </p:spPr>
      </p:pic>
      <p:sp>
        <p:nvSpPr>
          <p:cNvPr id="16" name="Rectangle 15">
            <a:extLst>
              <a:ext uri="{FF2B5EF4-FFF2-40B4-BE49-F238E27FC236}">
                <a16:creationId xmlns:a16="http://schemas.microsoft.com/office/drawing/2014/main" id="{FD5F3617-DDF0-4E82-B9E1-E014CABC1931}"/>
              </a:ext>
            </a:extLst>
          </p:cNvPr>
          <p:cNvSpPr/>
          <p:nvPr userDrawn="1"/>
        </p:nvSpPr>
        <p:spPr>
          <a:xfrm>
            <a:off x="-1" y="-1"/>
            <a:ext cx="24377650" cy="13715999"/>
          </a:xfrm>
          <a:prstGeom prst="rect">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2" name="Rectangle 11">
            <a:extLst>
              <a:ext uri="{FF2B5EF4-FFF2-40B4-BE49-F238E27FC236}">
                <a16:creationId xmlns:a16="http://schemas.microsoft.com/office/drawing/2014/main" id="{1788FC3C-77BC-1E46-9112-1ABFF957656A}"/>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4" name="Text Placeholder 3">
            <a:extLst>
              <a:ext uri="{FF2B5EF4-FFF2-40B4-BE49-F238E27FC236}">
                <a16:creationId xmlns:a16="http://schemas.microsoft.com/office/drawing/2014/main" id="{36C0E38C-DDFE-6A44-8127-8E63FF6EDE2D}"/>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7" name="Text Placeholder 5">
            <a:extLst>
              <a:ext uri="{FF2B5EF4-FFF2-40B4-BE49-F238E27FC236}">
                <a16:creationId xmlns:a16="http://schemas.microsoft.com/office/drawing/2014/main" id="{28FA04F3-2E60-2348-9A6B-402D1FAB394E}"/>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
        <p:nvSpPr>
          <p:cNvPr id="18" name="Text Placeholder 7">
            <a:extLst>
              <a:ext uri="{FF2B5EF4-FFF2-40B4-BE49-F238E27FC236}">
                <a16:creationId xmlns:a16="http://schemas.microsoft.com/office/drawing/2014/main" id="{CD973808-DD7A-A542-BAC2-03216140B799}"/>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Tree>
    <p:extLst>
      <p:ext uri="{BB962C8B-B14F-4D97-AF65-F5344CB8AC3E}">
        <p14:creationId xmlns:p14="http://schemas.microsoft.com/office/powerpoint/2010/main" val="327721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2000"/>
                                        <p:tgtEl>
                                          <p:spTgt spid="1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2000"/>
                                        <p:tgtEl>
                                          <p:spTgt spid="1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000"/>
                        <p:tgtEl>
                          <p:spTgt spid="14"/>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000"/>
                        <p:tgtEl>
                          <p:spTgt spid="17"/>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000"/>
                        <p:tgtEl>
                          <p:spTgt spid="18"/>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ccess Story Intro">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ED1BE574-8CAF-48AB-B332-51DDC5D3F0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 t="46250" r="1" b="23752"/>
          <a:stretch/>
        </p:blipFill>
        <p:spPr>
          <a:xfrm>
            <a:off x="1" y="0"/>
            <a:ext cx="24377650" cy="13716000"/>
          </a:xfrm>
          <a:prstGeom prst="rect">
            <a:avLst/>
          </a:prstGeom>
        </p:spPr>
      </p:pic>
      <p:sp>
        <p:nvSpPr>
          <p:cNvPr id="12" name="Rectangle 11">
            <a:extLst>
              <a:ext uri="{FF2B5EF4-FFF2-40B4-BE49-F238E27FC236}">
                <a16:creationId xmlns:a16="http://schemas.microsoft.com/office/drawing/2014/main" id="{BB168F43-80AE-9845-88EF-774E3228D7F4}"/>
              </a:ext>
            </a:extLst>
          </p:cNvPr>
          <p:cNvSpPr/>
          <p:nvPr userDrawn="1"/>
        </p:nvSpPr>
        <p:spPr>
          <a:xfrm>
            <a:off x="-1" y="0"/>
            <a:ext cx="24377650" cy="13716000"/>
          </a:xfrm>
          <a:prstGeom prst="rect">
            <a:avLst/>
          </a:prstGeom>
          <a:gradFill>
            <a:gsLst>
              <a:gs pos="42000">
                <a:srgbClr val="252E8A">
                  <a:alpha val="78000"/>
                </a:srgbClr>
              </a:gs>
              <a:gs pos="83000">
                <a:srgbClr val="0F54B4">
                  <a:alpha val="22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Regular" pitchFamily="2" charset="77"/>
            </a:endParaRPr>
          </a:p>
        </p:txBody>
      </p:sp>
      <p:sp>
        <p:nvSpPr>
          <p:cNvPr id="26" name="Rectangle 25">
            <a:extLst>
              <a:ext uri="{FF2B5EF4-FFF2-40B4-BE49-F238E27FC236}">
                <a16:creationId xmlns:a16="http://schemas.microsoft.com/office/drawing/2014/main" id="{4B209F94-DE86-4D3B-BE42-C2695813CF10}"/>
              </a:ext>
            </a:extLst>
          </p:cNvPr>
          <p:cNvSpPr/>
          <p:nvPr userDrawn="1"/>
        </p:nvSpPr>
        <p:spPr>
          <a:xfrm>
            <a:off x="2685428" y="9173718"/>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4" name="Text Placeholder 3">
            <a:extLst>
              <a:ext uri="{FF2B5EF4-FFF2-40B4-BE49-F238E27FC236}">
                <a16:creationId xmlns:a16="http://schemas.microsoft.com/office/drawing/2014/main" id="{CA17B880-38B6-4C3B-B831-891369B2B5C4}"/>
              </a:ext>
            </a:extLst>
          </p:cNvPr>
          <p:cNvSpPr>
            <a:spLocks noGrp="1"/>
          </p:cNvSpPr>
          <p:nvPr>
            <p:ph type="body" sz="quarter" idx="10" hasCustomPrompt="1"/>
          </p:nvPr>
        </p:nvSpPr>
        <p:spPr>
          <a:xfrm>
            <a:off x="2545885" y="3875251"/>
            <a:ext cx="11855915" cy="995922"/>
          </a:xfrm>
        </p:spPr>
        <p:txBody>
          <a:bodyPr>
            <a:noAutofit/>
          </a:bodyPr>
          <a:lstStyle>
            <a:lvl1pPr marL="0" indent="0">
              <a:buNone/>
              <a:defRPr sz="5400">
                <a:solidFill>
                  <a:schemeClr val="bg1"/>
                </a:solidFill>
                <a:latin typeface="+mj-lt"/>
              </a:defRPr>
            </a:lvl1pPr>
          </a:lstStyle>
          <a:p>
            <a:pPr lvl="0"/>
            <a:r>
              <a:rPr lang="en-US"/>
              <a:t>SUCCESS STORY</a:t>
            </a:r>
          </a:p>
        </p:txBody>
      </p:sp>
      <p:sp>
        <p:nvSpPr>
          <p:cNvPr id="6" name="Text Placeholder 5">
            <a:extLst>
              <a:ext uri="{FF2B5EF4-FFF2-40B4-BE49-F238E27FC236}">
                <a16:creationId xmlns:a16="http://schemas.microsoft.com/office/drawing/2014/main" id="{E94489F0-B5A3-415A-B295-1206C1FF6778}"/>
              </a:ext>
            </a:extLst>
          </p:cNvPr>
          <p:cNvSpPr>
            <a:spLocks noGrp="1"/>
          </p:cNvSpPr>
          <p:nvPr>
            <p:ph type="body" sz="quarter" idx="11" hasCustomPrompt="1"/>
          </p:nvPr>
        </p:nvSpPr>
        <p:spPr>
          <a:xfrm>
            <a:off x="2545884" y="4871174"/>
            <a:ext cx="20342691" cy="4229896"/>
          </a:xfrm>
        </p:spPr>
        <p:txBody>
          <a:bodyPr>
            <a:noAutofit/>
          </a:bodyPr>
          <a:lstStyle>
            <a:lvl1pPr marL="0" indent="0">
              <a:lnSpc>
                <a:spcPct val="100000"/>
              </a:lnSpc>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
        <p:nvSpPr>
          <p:cNvPr id="8" name="Text Placeholder 7">
            <a:extLst>
              <a:ext uri="{FF2B5EF4-FFF2-40B4-BE49-F238E27FC236}">
                <a16:creationId xmlns:a16="http://schemas.microsoft.com/office/drawing/2014/main" id="{DDF5F496-0D19-4FCE-9468-0E8CF959A768}"/>
              </a:ext>
            </a:extLst>
          </p:cNvPr>
          <p:cNvSpPr>
            <a:spLocks noGrp="1"/>
          </p:cNvSpPr>
          <p:nvPr>
            <p:ph type="body" sz="quarter" idx="12" hasCustomPrompt="1"/>
          </p:nvPr>
        </p:nvSpPr>
        <p:spPr>
          <a:xfrm>
            <a:off x="2589716" y="9273798"/>
            <a:ext cx="10811491" cy="2027426"/>
          </a:xfrm>
        </p:spPr>
        <p:txBody>
          <a:bodyPr>
            <a:normAutofit/>
          </a:bodyPr>
          <a:lstStyle>
            <a:lvl1pPr marL="0" indent="0">
              <a:lnSpc>
                <a:spcPts val="6560"/>
              </a:lnSpc>
              <a:buNone/>
              <a:defRPr sz="4800" b="0">
                <a:solidFill>
                  <a:schemeClr val="accent4">
                    <a:lumMod val="20000"/>
                    <a:lumOff val="80000"/>
                  </a:schemeClr>
                </a:solidFill>
                <a:latin typeface="Nunito Sans SemiBold" panose="00000700000000000000" pitchFamily="2" charset="0"/>
              </a:defRPr>
            </a:lvl1pPr>
          </a:lstStyle>
          <a:p>
            <a:pPr lvl="0"/>
            <a:r>
              <a:rPr lang="en-US"/>
              <a:t>Sub-Title</a:t>
            </a:r>
          </a:p>
        </p:txBody>
      </p:sp>
    </p:spTree>
    <p:extLst>
      <p:ext uri="{BB962C8B-B14F-4D97-AF65-F5344CB8AC3E}">
        <p14:creationId xmlns:p14="http://schemas.microsoft.com/office/powerpoint/2010/main" val="340222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000"/>
                                        <p:tgtEl>
                                          <p:spTgt spid="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0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0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imary Interior w/backgroun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416BE6-9FBA-4716-9A7F-CAB24666344E}"/>
              </a:ext>
            </a:extLst>
          </p:cNvPr>
          <p:cNvSpPr/>
          <p:nvPr userDrawn="1"/>
        </p:nvSpPr>
        <p:spPr>
          <a:xfrm>
            <a:off x="0" y="-13913"/>
            <a:ext cx="24377650" cy="13746751"/>
          </a:xfrm>
          <a:prstGeom prst="rect">
            <a:avLst/>
          </a:prstGeom>
          <a:gradFill>
            <a:gsLst>
              <a:gs pos="0">
                <a:schemeClr val="accent5"/>
              </a:gs>
              <a:gs pos="99000">
                <a:schemeClr val="accent4"/>
              </a:gs>
            </a:gsLst>
            <a:lin ang="37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Light" pitchFamily="2" charset="77"/>
            </a:endParaRPr>
          </a:p>
        </p:txBody>
      </p:sp>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8" name="Rectangle 1">
            <a:extLst>
              <a:ext uri="{FF2B5EF4-FFF2-40B4-BE49-F238E27FC236}">
                <a16:creationId xmlns:a16="http://schemas.microsoft.com/office/drawing/2014/main" id="{171D7C3B-1E2E-44A9-AFA0-EA0658D17D19}"/>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04590" y="1188644"/>
            <a:ext cx="21012886" cy="984885"/>
          </a:xfrm>
        </p:spPr>
        <p:txBody>
          <a:bodyPr>
            <a:noAutofit/>
          </a:bodyPr>
          <a:lstStyle>
            <a:lvl1pPr marL="0" indent="0">
              <a:buNone/>
              <a:defRPr sz="7500">
                <a:solidFill>
                  <a:schemeClr val="bg1"/>
                </a:solidFill>
                <a:latin typeface="Nunito Sans Bold" panose="00000800000000000000" pitchFamily="2" charset="0"/>
              </a:defRPr>
            </a:lvl1pPr>
          </a:lstStyle>
          <a:p>
            <a:pPr lvl="0"/>
            <a:r>
              <a:rPr lang="en-US"/>
              <a:t>Click to edit Heading </a:t>
            </a:r>
          </a:p>
        </p:txBody>
      </p:sp>
      <p:sp>
        <p:nvSpPr>
          <p:cNvPr id="12" name="Oval 11">
            <a:extLst>
              <a:ext uri="{FF2B5EF4-FFF2-40B4-BE49-F238E27FC236}">
                <a16:creationId xmlns:a16="http://schemas.microsoft.com/office/drawing/2014/main" id="{A0780557-D980-4007-A5ED-26DB33102C1D}"/>
              </a:ext>
            </a:extLst>
          </p:cNvPr>
          <p:cNvSpPr/>
          <p:nvPr userDrawn="1"/>
        </p:nvSpPr>
        <p:spPr>
          <a:xfrm>
            <a:off x="22013287" y="12700182"/>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3" name="TextBox 12">
            <a:extLst>
              <a:ext uri="{FF2B5EF4-FFF2-40B4-BE49-F238E27FC236}">
                <a16:creationId xmlns:a16="http://schemas.microsoft.com/office/drawing/2014/main" id="{0C0C2B11-97CD-4B2C-A796-1723BC5A0804}"/>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11" name="Oval 10">
            <a:extLst>
              <a:ext uri="{FF2B5EF4-FFF2-40B4-BE49-F238E27FC236}">
                <a16:creationId xmlns:a16="http://schemas.microsoft.com/office/drawing/2014/main" id="{43AD8CF3-60E5-4812-AD1C-E9B96181959C}"/>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4" name="TextBox 13">
            <a:extLst>
              <a:ext uri="{FF2B5EF4-FFF2-40B4-BE49-F238E27FC236}">
                <a16:creationId xmlns:a16="http://schemas.microsoft.com/office/drawing/2014/main" id="{B366DDC6-78F7-48E6-9D87-B9454B9019E6}"/>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pic>
        <p:nvPicPr>
          <p:cNvPr id="16" name="Picture 15">
            <a:extLst>
              <a:ext uri="{FF2B5EF4-FFF2-40B4-BE49-F238E27FC236}">
                <a16:creationId xmlns:a16="http://schemas.microsoft.com/office/drawing/2014/main" id="{D0E05748-BBAD-45A6-A997-2F7A2DA9685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72514" y="12865041"/>
            <a:ext cx="1328106" cy="427464"/>
          </a:xfrm>
          <a:prstGeom prst="rect">
            <a:avLst/>
          </a:prstGeom>
          <a:noFill/>
        </p:spPr>
      </p:pic>
    </p:spTree>
    <p:extLst>
      <p:ext uri="{BB962C8B-B14F-4D97-AF65-F5344CB8AC3E}">
        <p14:creationId xmlns:p14="http://schemas.microsoft.com/office/powerpoint/2010/main" val="62499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272">
          <p15:clr>
            <a:srgbClr val="FBAE40"/>
          </p15:clr>
        </p15:guide>
        <p15:guide id="10" orient="horz" pos="816">
          <p15:clr>
            <a:srgbClr val="FBAE40"/>
          </p15:clr>
        </p15:guide>
        <p15:guide id="13" orient="horz" pos="1848">
          <p15:clr>
            <a:srgbClr val="FBAE40"/>
          </p15:clr>
        </p15:guide>
        <p15:guide id="14" orient="horz" pos="78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mary Interior - 50%">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04590" y="1188644"/>
            <a:ext cx="10200369"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dirty="0"/>
              <a:t>Click to edit Heading </a:t>
            </a:r>
          </a:p>
        </p:txBody>
      </p:sp>
      <p:sp>
        <p:nvSpPr>
          <p:cNvPr id="10" name="Rectangle 9">
            <a:extLst>
              <a:ext uri="{FF2B5EF4-FFF2-40B4-BE49-F238E27FC236}">
                <a16:creationId xmlns:a16="http://schemas.microsoft.com/office/drawing/2014/main" id="{6E1F70D8-96AB-4FFC-873C-24DFE30A4539}"/>
              </a:ext>
            </a:extLst>
          </p:cNvPr>
          <p:cNvSpPr/>
          <p:nvPr userDrawn="1"/>
        </p:nvSpPr>
        <p:spPr>
          <a:xfrm>
            <a:off x="12188825" y="0"/>
            <a:ext cx="12188823" cy="13716000"/>
          </a:xfrm>
          <a:prstGeom prst="rect">
            <a:avLst/>
          </a:prstGeom>
          <a:gradFill>
            <a:gsLst>
              <a:gs pos="0">
                <a:schemeClr val="accent4"/>
              </a:gs>
              <a:gs pos="97000">
                <a:schemeClr val="accent6"/>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Regular" pitchFamily="2" charset="77"/>
            </a:endParaRPr>
          </a:p>
        </p:txBody>
      </p:sp>
      <p:sp>
        <p:nvSpPr>
          <p:cNvPr id="12" name="Oval 11">
            <a:extLst>
              <a:ext uri="{FF2B5EF4-FFF2-40B4-BE49-F238E27FC236}">
                <a16:creationId xmlns:a16="http://schemas.microsoft.com/office/drawing/2014/main" id="{A0780557-D980-4007-A5ED-26DB33102C1D}"/>
              </a:ext>
            </a:extLst>
          </p:cNvPr>
          <p:cNvSpPr/>
          <p:nvPr userDrawn="1"/>
        </p:nvSpPr>
        <p:spPr>
          <a:xfrm>
            <a:off x="22013287" y="12700182"/>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3" name="TextBox 12">
            <a:extLst>
              <a:ext uri="{FF2B5EF4-FFF2-40B4-BE49-F238E27FC236}">
                <a16:creationId xmlns:a16="http://schemas.microsoft.com/office/drawing/2014/main" id="{0C0C2B11-97CD-4B2C-A796-1723BC5A0804}"/>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sp>
        <p:nvSpPr>
          <p:cNvPr id="4" name="Text Placeholder 3">
            <a:extLst>
              <a:ext uri="{FF2B5EF4-FFF2-40B4-BE49-F238E27FC236}">
                <a16:creationId xmlns:a16="http://schemas.microsoft.com/office/drawing/2014/main" id="{F8B2FD6C-8A2E-4C73-B688-24ECE355C56E}"/>
              </a:ext>
            </a:extLst>
          </p:cNvPr>
          <p:cNvSpPr>
            <a:spLocks noGrp="1"/>
          </p:cNvSpPr>
          <p:nvPr>
            <p:ph type="body" sz="quarter" idx="11" hasCustomPrompt="1"/>
          </p:nvPr>
        </p:nvSpPr>
        <p:spPr>
          <a:xfrm>
            <a:off x="1632259" y="2933700"/>
            <a:ext cx="10172700" cy="9448800"/>
          </a:xfrm>
        </p:spPr>
        <p:txBody>
          <a:bodyPr>
            <a:normAutofit/>
          </a:bodyPr>
          <a:lstStyle>
            <a:lvl1pPr marL="0" indent="0">
              <a:buNone/>
              <a:defRPr sz="3600">
                <a:solidFill>
                  <a:schemeClr val="tx2"/>
                </a:solidFill>
                <a:latin typeface="+mn-lt"/>
              </a:defRPr>
            </a:lvl1pPr>
          </a:lstStyle>
          <a:p>
            <a:pPr lvl="0"/>
            <a:r>
              <a:rPr lang="en-US" sz="3600" dirty="0"/>
              <a:t>Edit content here</a:t>
            </a:r>
            <a:endParaRPr lang="en-US" dirty="0"/>
          </a:p>
        </p:txBody>
      </p:sp>
      <p:sp>
        <p:nvSpPr>
          <p:cNvPr id="3" name="Text Placeholder 2">
            <a:extLst>
              <a:ext uri="{FF2B5EF4-FFF2-40B4-BE49-F238E27FC236}">
                <a16:creationId xmlns:a16="http://schemas.microsoft.com/office/drawing/2014/main" id="{C33530E6-15CB-42E1-80F7-7A47E1A0236B}"/>
              </a:ext>
            </a:extLst>
          </p:cNvPr>
          <p:cNvSpPr>
            <a:spLocks noGrp="1"/>
          </p:cNvSpPr>
          <p:nvPr>
            <p:ph type="body" sz="quarter" idx="12" hasCustomPrompt="1"/>
          </p:nvPr>
        </p:nvSpPr>
        <p:spPr>
          <a:xfrm>
            <a:off x="15289213" y="8520222"/>
            <a:ext cx="6011862" cy="3067050"/>
          </a:xfrm>
        </p:spPr>
        <p:txBody>
          <a:bodyPr>
            <a:noAutofit/>
          </a:bodyPr>
          <a:lstStyle>
            <a:lvl1pPr marL="0" indent="0" algn="ctr">
              <a:buNone/>
              <a:defRPr sz="3600" b="0">
                <a:solidFill>
                  <a:schemeClr val="bg1"/>
                </a:solidFill>
              </a:defRPr>
            </a:lvl1pPr>
            <a:lvl2pPr marL="914171" indent="0" algn="ctr">
              <a:buNone/>
              <a:defRPr sz="3600" b="0">
                <a:solidFill>
                  <a:schemeClr val="bg1"/>
                </a:solidFill>
              </a:defRPr>
            </a:lvl2pPr>
            <a:lvl3pPr marL="1828343" indent="0" algn="ctr">
              <a:buNone/>
              <a:defRPr sz="3600" b="0">
                <a:solidFill>
                  <a:schemeClr val="bg1"/>
                </a:solidFill>
              </a:defRPr>
            </a:lvl3pPr>
            <a:lvl4pPr marL="2742514" indent="0" algn="ctr">
              <a:buNone/>
              <a:defRPr sz="3600" b="0">
                <a:solidFill>
                  <a:schemeClr val="bg1"/>
                </a:solidFill>
              </a:defRPr>
            </a:lvl4pPr>
            <a:lvl5pPr marL="3656685" indent="0" algn="ctr">
              <a:buNone/>
              <a:defRPr sz="3600" b="0">
                <a:solidFill>
                  <a:schemeClr val="bg1"/>
                </a:solidFill>
              </a:defRPr>
            </a:lvl5pPr>
          </a:lstStyle>
          <a:p>
            <a:pPr lvl="0"/>
            <a:r>
              <a:rPr lang="en-US" dirty="0"/>
              <a:t>Click to edit text</a:t>
            </a:r>
          </a:p>
        </p:txBody>
      </p:sp>
      <p:sp>
        <p:nvSpPr>
          <p:cNvPr id="6" name="Picture Placeholder 5">
            <a:extLst>
              <a:ext uri="{FF2B5EF4-FFF2-40B4-BE49-F238E27FC236}">
                <a16:creationId xmlns:a16="http://schemas.microsoft.com/office/drawing/2014/main" id="{8E0F9CF9-A93D-4FCD-B345-FA50B33F5161}"/>
              </a:ext>
            </a:extLst>
          </p:cNvPr>
          <p:cNvSpPr>
            <a:spLocks noGrp="1"/>
          </p:cNvSpPr>
          <p:nvPr>
            <p:ph type="pic" sz="quarter" idx="13" hasCustomPrompt="1"/>
          </p:nvPr>
        </p:nvSpPr>
        <p:spPr>
          <a:xfrm>
            <a:off x="16699043" y="5231798"/>
            <a:ext cx="3192905" cy="2802932"/>
          </a:xfrm>
        </p:spPr>
        <p:txBody>
          <a:bodyPr>
            <a:normAutofit/>
          </a:bodyPr>
          <a:lstStyle>
            <a:lvl1pPr marL="0" indent="0" algn="ctr">
              <a:buNone/>
              <a:defRPr sz="2000"/>
            </a:lvl1pPr>
          </a:lstStyle>
          <a:p>
            <a:r>
              <a:rPr lang="en-US" sz="2000" dirty="0"/>
              <a:t>PICTURE</a:t>
            </a:r>
            <a:endParaRPr lang="en-US" dirty="0"/>
          </a:p>
        </p:txBody>
      </p:sp>
    </p:spTree>
    <p:extLst>
      <p:ext uri="{BB962C8B-B14F-4D97-AF65-F5344CB8AC3E}">
        <p14:creationId xmlns:p14="http://schemas.microsoft.com/office/powerpoint/2010/main" val="171378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272">
          <p15:clr>
            <a:srgbClr val="FBAE40"/>
          </p15:clr>
        </p15:guide>
        <p15:guide id="10" orient="horz" pos="816">
          <p15:clr>
            <a:srgbClr val="FBAE40"/>
          </p15:clr>
        </p15:guide>
        <p15:guide id="13" orient="horz" pos="1848">
          <p15:clr>
            <a:srgbClr val="FBAE40"/>
          </p15:clr>
        </p15:guide>
        <p15:guide id="14" orient="horz" pos="78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rimary Interior - 5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5ADB07-6AB1-D548-8004-3476E421DC0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50000"/>
          <a:stretch/>
        </p:blipFill>
        <p:spPr>
          <a:xfrm>
            <a:off x="12188824" y="0"/>
            <a:ext cx="12188825" cy="13716000"/>
          </a:xfrm>
          <a:prstGeom prst="rect">
            <a:avLst/>
          </a:prstGeom>
        </p:spPr>
      </p:pic>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04590" y="1188644"/>
            <a:ext cx="10200369"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dirty="0"/>
              <a:t>Click to edit Heading </a:t>
            </a:r>
          </a:p>
        </p:txBody>
      </p:sp>
      <p:sp>
        <p:nvSpPr>
          <p:cNvPr id="12" name="Oval 11">
            <a:extLst>
              <a:ext uri="{FF2B5EF4-FFF2-40B4-BE49-F238E27FC236}">
                <a16:creationId xmlns:a16="http://schemas.microsoft.com/office/drawing/2014/main" id="{A0780557-D980-4007-A5ED-26DB33102C1D}"/>
              </a:ext>
            </a:extLst>
          </p:cNvPr>
          <p:cNvSpPr/>
          <p:nvPr userDrawn="1"/>
        </p:nvSpPr>
        <p:spPr>
          <a:xfrm>
            <a:off x="22013287" y="12700182"/>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3" name="TextBox 12">
            <a:extLst>
              <a:ext uri="{FF2B5EF4-FFF2-40B4-BE49-F238E27FC236}">
                <a16:creationId xmlns:a16="http://schemas.microsoft.com/office/drawing/2014/main" id="{0C0C2B11-97CD-4B2C-A796-1723BC5A0804}"/>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sp>
        <p:nvSpPr>
          <p:cNvPr id="4" name="Text Placeholder 3">
            <a:extLst>
              <a:ext uri="{FF2B5EF4-FFF2-40B4-BE49-F238E27FC236}">
                <a16:creationId xmlns:a16="http://schemas.microsoft.com/office/drawing/2014/main" id="{F8B2FD6C-8A2E-4C73-B688-24ECE355C56E}"/>
              </a:ext>
            </a:extLst>
          </p:cNvPr>
          <p:cNvSpPr>
            <a:spLocks noGrp="1"/>
          </p:cNvSpPr>
          <p:nvPr>
            <p:ph type="body" sz="quarter" idx="11" hasCustomPrompt="1"/>
          </p:nvPr>
        </p:nvSpPr>
        <p:spPr>
          <a:xfrm>
            <a:off x="1632259" y="2933700"/>
            <a:ext cx="10172700" cy="9448800"/>
          </a:xfrm>
        </p:spPr>
        <p:txBody>
          <a:bodyPr>
            <a:normAutofit/>
          </a:bodyPr>
          <a:lstStyle>
            <a:lvl1pPr marL="0" indent="0">
              <a:buNone/>
              <a:defRPr sz="3600">
                <a:solidFill>
                  <a:schemeClr val="tx2"/>
                </a:solidFill>
                <a:latin typeface="+mn-lt"/>
              </a:defRPr>
            </a:lvl1pPr>
          </a:lstStyle>
          <a:p>
            <a:pPr lvl="0"/>
            <a:r>
              <a:rPr lang="en-US" sz="3600" dirty="0"/>
              <a:t>Edit content here</a:t>
            </a:r>
            <a:endParaRPr lang="en-US" dirty="0"/>
          </a:p>
        </p:txBody>
      </p:sp>
      <p:sp>
        <p:nvSpPr>
          <p:cNvPr id="3" name="Text Placeholder 2">
            <a:extLst>
              <a:ext uri="{FF2B5EF4-FFF2-40B4-BE49-F238E27FC236}">
                <a16:creationId xmlns:a16="http://schemas.microsoft.com/office/drawing/2014/main" id="{C33530E6-15CB-42E1-80F7-7A47E1A0236B}"/>
              </a:ext>
            </a:extLst>
          </p:cNvPr>
          <p:cNvSpPr>
            <a:spLocks noGrp="1"/>
          </p:cNvSpPr>
          <p:nvPr>
            <p:ph type="body" sz="quarter" idx="12" hasCustomPrompt="1"/>
          </p:nvPr>
        </p:nvSpPr>
        <p:spPr>
          <a:xfrm>
            <a:off x="15289213" y="8520222"/>
            <a:ext cx="6011862" cy="3067050"/>
          </a:xfrm>
        </p:spPr>
        <p:txBody>
          <a:bodyPr>
            <a:noAutofit/>
          </a:bodyPr>
          <a:lstStyle>
            <a:lvl1pPr marL="0" indent="0" algn="ctr">
              <a:buNone/>
              <a:defRPr sz="3600" b="0">
                <a:solidFill>
                  <a:schemeClr val="bg1"/>
                </a:solidFill>
              </a:defRPr>
            </a:lvl1pPr>
            <a:lvl2pPr marL="914171" indent="0" algn="ctr">
              <a:buNone/>
              <a:defRPr sz="3600" b="0">
                <a:solidFill>
                  <a:schemeClr val="bg1"/>
                </a:solidFill>
              </a:defRPr>
            </a:lvl2pPr>
            <a:lvl3pPr marL="1828343" indent="0" algn="ctr">
              <a:buNone/>
              <a:defRPr sz="3600" b="0">
                <a:solidFill>
                  <a:schemeClr val="bg1"/>
                </a:solidFill>
              </a:defRPr>
            </a:lvl3pPr>
            <a:lvl4pPr marL="2742514" indent="0" algn="ctr">
              <a:buNone/>
              <a:defRPr sz="3600" b="0">
                <a:solidFill>
                  <a:schemeClr val="bg1"/>
                </a:solidFill>
              </a:defRPr>
            </a:lvl4pPr>
            <a:lvl5pPr marL="3656685" indent="0" algn="ctr">
              <a:buNone/>
              <a:defRPr sz="3600" b="0">
                <a:solidFill>
                  <a:schemeClr val="bg1"/>
                </a:solidFill>
              </a:defRPr>
            </a:lvl5pPr>
          </a:lstStyle>
          <a:p>
            <a:pPr lvl="0"/>
            <a:r>
              <a:rPr lang="en-US" dirty="0"/>
              <a:t>Click to edit text</a:t>
            </a:r>
          </a:p>
        </p:txBody>
      </p:sp>
      <p:sp>
        <p:nvSpPr>
          <p:cNvPr id="6" name="Picture Placeholder 5">
            <a:extLst>
              <a:ext uri="{FF2B5EF4-FFF2-40B4-BE49-F238E27FC236}">
                <a16:creationId xmlns:a16="http://schemas.microsoft.com/office/drawing/2014/main" id="{8E0F9CF9-A93D-4FCD-B345-FA50B33F5161}"/>
              </a:ext>
            </a:extLst>
          </p:cNvPr>
          <p:cNvSpPr>
            <a:spLocks noGrp="1"/>
          </p:cNvSpPr>
          <p:nvPr>
            <p:ph type="pic" sz="quarter" idx="13" hasCustomPrompt="1"/>
          </p:nvPr>
        </p:nvSpPr>
        <p:spPr>
          <a:xfrm>
            <a:off x="16699043" y="5231798"/>
            <a:ext cx="3192905" cy="2802932"/>
          </a:xfrm>
        </p:spPr>
        <p:txBody>
          <a:bodyPr>
            <a:normAutofit/>
          </a:bodyPr>
          <a:lstStyle>
            <a:lvl1pPr marL="0" indent="0" algn="ctr">
              <a:buNone/>
              <a:defRPr sz="2000"/>
            </a:lvl1pPr>
          </a:lstStyle>
          <a:p>
            <a:r>
              <a:rPr lang="en-US" sz="2000" dirty="0"/>
              <a:t>PICTURE</a:t>
            </a:r>
            <a:endParaRPr lang="en-US" dirty="0"/>
          </a:p>
        </p:txBody>
      </p:sp>
    </p:spTree>
    <p:extLst>
      <p:ext uri="{BB962C8B-B14F-4D97-AF65-F5344CB8AC3E}">
        <p14:creationId xmlns:p14="http://schemas.microsoft.com/office/powerpoint/2010/main" val="381577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272">
          <p15:clr>
            <a:srgbClr val="FBAE40"/>
          </p15:clr>
        </p15:guide>
        <p15:guide id="10" orient="horz" pos="816">
          <p15:clr>
            <a:srgbClr val="FBAE40"/>
          </p15:clr>
        </p15:guide>
        <p15:guide id="13" orient="horz" pos="1848">
          <p15:clr>
            <a:srgbClr val="FBAE40"/>
          </p15:clr>
        </p15:guide>
        <p15:guide id="14" orient="horz" pos="78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rimary Interior - 50% - DAR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462E604-C52B-F140-B71E-5835EEFDA310}"/>
              </a:ext>
            </a:extLst>
          </p:cNvPr>
          <p:cNvSpPr/>
          <p:nvPr userDrawn="1"/>
        </p:nvSpPr>
        <p:spPr>
          <a:xfrm>
            <a:off x="12210047" y="0"/>
            <a:ext cx="12167603" cy="13716000"/>
          </a:xfrm>
          <a:prstGeom prst="rect">
            <a:avLst/>
          </a:prstGeom>
          <a:gradFill>
            <a:gsLst>
              <a:gs pos="0">
                <a:srgbClr val="252E8A"/>
              </a:gs>
              <a:gs pos="100000">
                <a:srgbClr val="0F54B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Regular" pitchFamily="2" charset="77"/>
            </a:endParaRPr>
          </a:p>
        </p:txBody>
      </p:sp>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04590" y="1188644"/>
            <a:ext cx="10200369"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dirty="0"/>
              <a:t>Click to edit Heading </a:t>
            </a:r>
          </a:p>
        </p:txBody>
      </p:sp>
      <p:sp>
        <p:nvSpPr>
          <p:cNvPr id="12" name="Oval 11">
            <a:extLst>
              <a:ext uri="{FF2B5EF4-FFF2-40B4-BE49-F238E27FC236}">
                <a16:creationId xmlns:a16="http://schemas.microsoft.com/office/drawing/2014/main" id="{A0780557-D980-4007-A5ED-26DB33102C1D}"/>
              </a:ext>
            </a:extLst>
          </p:cNvPr>
          <p:cNvSpPr/>
          <p:nvPr userDrawn="1"/>
        </p:nvSpPr>
        <p:spPr>
          <a:xfrm>
            <a:off x="22013287" y="12700182"/>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3" name="TextBox 12">
            <a:extLst>
              <a:ext uri="{FF2B5EF4-FFF2-40B4-BE49-F238E27FC236}">
                <a16:creationId xmlns:a16="http://schemas.microsoft.com/office/drawing/2014/main" id="{0C0C2B11-97CD-4B2C-A796-1723BC5A0804}"/>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sp>
        <p:nvSpPr>
          <p:cNvPr id="4" name="Text Placeholder 3">
            <a:extLst>
              <a:ext uri="{FF2B5EF4-FFF2-40B4-BE49-F238E27FC236}">
                <a16:creationId xmlns:a16="http://schemas.microsoft.com/office/drawing/2014/main" id="{F8B2FD6C-8A2E-4C73-B688-24ECE355C56E}"/>
              </a:ext>
            </a:extLst>
          </p:cNvPr>
          <p:cNvSpPr>
            <a:spLocks noGrp="1"/>
          </p:cNvSpPr>
          <p:nvPr>
            <p:ph type="body" sz="quarter" idx="11" hasCustomPrompt="1"/>
          </p:nvPr>
        </p:nvSpPr>
        <p:spPr>
          <a:xfrm>
            <a:off x="1632259" y="2933700"/>
            <a:ext cx="10172700" cy="9448800"/>
          </a:xfrm>
        </p:spPr>
        <p:txBody>
          <a:bodyPr>
            <a:normAutofit/>
          </a:bodyPr>
          <a:lstStyle>
            <a:lvl1pPr marL="0" indent="0">
              <a:buNone/>
              <a:defRPr sz="3600">
                <a:solidFill>
                  <a:schemeClr val="tx2"/>
                </a:solidFill>
                <a:latin typeface="+mn-lt"/>
              </a:defRPr>
            </a:lvl1pPr>
          </a:lstStyle>
          <a:p>
            <a:pPr lvl="0"/>
            <a:r>
              <a:rPr lang="en-US" sz="3600" dirty="0"/>
              <a:t>Edit content here</a:t>
            </a:r>
            <a:endParaRPr lang="en-US" dirty="0"/>
          </a:p>
        </p:txBody>
      </p:sp>
      <p:sp>
        <p:nvSpPr>
          <p:cNvPr id="3" name="Text Placeholder 2">
            <a:extLst>
              <a:ext uri="{FF2B5EF4-FFF2-40B4-BE49-F238E27FC236}">
                <a16:creationId xmlns:a16="http://schemas.microsoft.com/office/drawing/2014/main" id="{C33530E6-15CB-42E1-80F7-7A47E1A0236B}"/>
              </a:ext>
            </a:extLst>
          </p:cNvPr>
          <p:cNvSpPr>
            <a:spLocks noGrp="1"/>
          </p:cNvSpPr>
          <p:nvPr>
            <p:ph type="body" sz="quarter" idx="12" hasCustomPrompt="1"/>
          </p:nvPr>
        </p:nvSpPr>
        <p:spPr>
          <a:xfrm>
            <a:off x="15289213" y="8520222"/>
            <a:ext cx="6011862" cy="3067050"/>
          </a:xfrm>
        </p:spPr>
        <p:txBody>
          <a:bodyPr>
            <a:noAutofit/>
          </a:bodyPr>
          <a:lstStyle>
            <a:lvl1pPr marL="0" indent="0" algn="ctr">
              <a:buNone/>
              <a:defRPr sz="3600" b="0">
                <a:solidFill>
                  <a:schemeClr val="bg1"/>
                </a:solidFill>
              </a:defRPr>
            </a:lvl1pPr>
            <a:lvl2pPr marL="914171" indent="0" algn="ctr">
              <a:buNone/>
              <a:defRPr sz="3600" b="0">
                <a:solidFill>
                  <a:schemeClr val="bg1"/>
                </a:solidFill>
              </a:defRPr>
            </a:lvl2pPr>
            <a:lvl3pPr marL="1828343" indent="0" algn="ctr">
              <a:buNone/>
              <a:defRPr sz="3600" b="0">
                <a:solidFill>
                  <a:schemeClr val="bg1"/>
                </a:solidFill>
              </a:defRPr>
            </a:lvl3pPr>
            <a:lvl4pPr marL="2742514" indent="0" algn="ctr">
              <a:buNone/>
              <a:defRPr sz="3600" b="0">
                <a:solidFill>
                  <a:schemeClr val="bg1"/>
                </a:solidFill>
              </a:defRPr>
            </a:lvl4pPr>
            <a:lvl5pPr marL="3656685" indent="0" algn="ctr">
              <a:buNone/>
              <a:defRPr sz="3600" b="0">
                <a:solidFill>
                  <a:schemeClr val="bg1"/>
                </a:solidFill>
              </a:defRPr>
            </a:lvl5pPr>
          </a:lstStyle>
          <a:p>
            <a:pPr lvl="0"/>
            <a:r>
              <a:rPr lang="en-US" dirty="0"/>
              <a:t>Click to edit text</a:t>
            </a:r>
          </a:p>
        </p:txBody>
      </p:sp>
      <p:sp>
        <p:nvSpPr>
          <p:cNvPr id="6" name="Picture Placeholder 5">
            <a:extLst>
              <a:ext uri="{FF2B5EF4-FFF2-40B4-BE49-F238E27FC236}">
                <a16:creationId xmlns:a16="http://schemas.microsoft.com/office/drawing/2014/main" id="{8E0F9CF9-A93D-4FCD-B345-FA50B33F5161}"/>
              </a:ext>
            </a:extLst>
          </p:cNvPr>
          <p:cNvSpPr>
            <a:spLocks noGrp="1"/>
          </p:cNvSpPr>
          <p:nvPr>
            <p:ph type="pic" sz="quarter" idx="13" hasCustomPrompt="1"/>
          </p:nvPr>
        </p:nvSpPr>
        <p:spPr>
          <a:xfrm>
            <a:off x="16699043" y="5231798"/>
            <a:ext cx="3192905" cy="2802932"/>
          </a:xfrm>
        </p:spPr>
        <p:txBody>
          <a:bodyPr>
            <a:normAutofit/>
          </a:bodyPr>
          <a:lstStyle>
            <a:lvl1pPr marL="0" indent="0" algn="ctr">
              <a:buNone/>
              <a:defRPr sz="2000"/>
            </a:lvl1pPr>
          </a:lstStyle>
          <a:p>
            <a:r>
              <a:rPr lang="en-US" sz="2000" dirty="0"/>
              <a:t>PICTURE</a:t>
            </a:r>
            <a:endParaRPr lang="en-US" dirty="0"/>
          </a:p>
        </p:txBody>
      </p:sp>
    </p:spTree>
    <p:extLst>
      <p:ext uri="{BB962C8B-B14F-4D97-AF65-F5344CB8AC3E}">
        <p14:creationId xmlns:p14="http://schemas.microsoft.com/office/powerpoint/2010/main" val="254232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272">
          <p15:clr>
            <a:srgbClr val="FBAE40"/>
          </p15:clr>
        </p15:guide>
        <p15:guide id="10" orient="horz" pos="816">
          <p15:clr>
            <a:srgbClr val="FBAE40"/>
          </p15:clr>
        </p15:guide>
        <p15:guide id="13" orient="horz" pos="1848">
          <p15:clr>
            <a:srgbClr val="FBAE40"/>
          </p15:clr>
        </p15:guide>
        <p15:guide id="14" orient="horz" pos="78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F1A904-DEEC-4A3C-BB4F-B700F98A133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7653" b="7950"/>
          <a:stretch/>
        </p:blipFill>
        <p:spPr>
          <a:xfrm>
            <a:off x="0" y="1"/>
            <a:ext cx="24377650" cy="13716000"/>
          </a:xfrm>
          <a:prstGeom prst="rect">
            <a:avLst/>
          </a:prstGeom>
        </p:spPr>
      </p:pic>
      <p:sp>
        <p:nvSpPr>
          <p:cNvPr id="23" name="Rectangle 22">
            <a:extLst>
              <a:ext uri="{FF2B5EF4-FFF2-40B4-BE49-F238E27FC236}">
                <a16:creationId xmlns:a16="http://schemas.microsoft.com/office/drawing/2014/main" id="{DFCA647E-F0B5-4B69-81D3-D22E63C1566E}"/>
              </a:ext>
            </a:extLst>
          </p:cNvPr>
          <p:cNvSpPr/>
          <p:nvPr userDrawn="1"/>
        </p:nvSpPr>
        <p:spPr>
          <a:xfrm>
            <a:off x="0" y="-30751"/>
            <a:ext cx="24377650" cy="13746751"/>
          </a:xfrm>
          <a:prstGeom prst="rect">
            <a:avLst/>
          </a:prstGeom>
          <a:gradFill flip="none" rotWithShape="0">
            <a:gsLst>
              <a:gs pos="30000">
                <a:schemeClr val="accent4">
                  <a:alpha val="53000"/>
                </a:schemeClr>
              </a:gs>
              <a:gs pos="99000">
                <a:schemeClr val="accent1">
                  <a:alpha val="54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Light" pitchFamily="2" charset="77"/>
            </a:endParaRPr>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2" name="Rectangle 11">
            <a:extLst>
              <a:ext uri="{FF2B5EF4-FFF2-40B4-BE49-F238E27FC236}">
                <a16:creationId xmlns:a16="http://schemas.microsoft.com/office/drawing/2014/main" id="{1BACB73D-DAD2-5D41-836F-15C50D7DADFA}"/>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3" name="Text Placeholder 3">
            <a:extLst>
              <a:ext uri="{FF2B5EF4-FFF2-40B4-BE49-F238E27FC236}">
                <a16:creationId xmlns:a16="http://schemas.microsoft.com/office/drawing/2014/main" id="{EA9E39AC-2D3C-C54B-B091-FFA5024B85DE}"/>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4" name="Text Placeholder 5">
            <a:extLst>
              <a:ext uri="{FF2B5EF4-FFF2-40B4-BE49-F238E27FC236}">
                <a16:creationId xmlns:a16="http://schemas.microsoft.com/office/drawing/2014/main" id="{A0151DBA-D7EB-5743-AE20-49A954310208}"/>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
        <p:nvSpPr>
          <p:cNvPr id="16" name="Text Placeholder 7">
            <a:extLst>
              <a:ext uri="{FF2B5EF4-FFF2-40B4-BE49-F238E27FC236}">
                <a16:creationId xmlns:a16="http://schemas.microsoft.com/office/drawing/2014/main" id="{992FCDA3-3546-4C44-82EB-DD1055376C38}"/>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Tree>
    <p:extLst>
      <p:ext uri="{BB962C8B-B14F-4D97-AF65-F5344CB8AC3E}">
        <p14:creationId xmlns:p14="http://schemas.microsoft.com/office/powerpoint/2010/main" val="411417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2000"/>
                                        <p:tgtEl>
                                          <p:spTgt spid="1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2000"/>
                                        <p:tgtEl>
                                          <p:spTgt spid="1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0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000"/>
                        <p:tgtEl>
                          <p:spTgt spid="14"/>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000"/>
                        <p:tgtEl>
                          <p:spTgt spid="16"/>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userDrawn="1">
          <p15:clr>
            <a:srgbClr val="FBAE40"/>
          </p15:clr>
        </p15:guide>
        <p15:guide id="10" orient="horz" pos="3168" userDrawn="1">
          <p15:clr>
            <a:srgbClr val="FBAE40"/>
          </p15:clr>
        </p15:guide>
        <p15:guide id="13" orient="horz" pos="2496" userDrawn="1">
          <p15:clr>
            <a:srgbClr val="FBAE40"/>
          </p15:clr>
        </p15:guide>
        <p15:guide id="14" orient="horz" pos="7800">
          <p15:clr>
            <a:srgbClr val="FBAE40"/>
          </p15:clr>
        </p15:guide>
        <p15:guide id="15" orient="horz" pos="3936" userDrawn="1">
          <p15:clr>
            <a:srgbClr val="FBAE40"/>
          </p15:clr>
        </p15:guide>
        <p15:guide id="16" orient="horz" pos="4416" userDrawn="1">
          <p15:clr>
            <a:srgbClr val="FBAE40"/>
          </p15:clr>
        </p15:guide>
        <p15:guide id="17" orient="horz" pos="4440" userDrawn="1">
          <p15:clr>
            <a:srgbClr val="FBAE40"/>
          </p15:clr>
        </p15:guide>
        <p15:guide id="18" orient="horz" pos="4968" userDrawn="1">
          <p15:clr>
            <a:srgbClr val="FBAE40"/>
          </p15:clr>
        </p15:guide>
        <p15:guide id="24" pos="167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rimary Interior - 50%">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04590" y="1188644"/>
            <a:ext cx="10200369"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dirty="0"/>
              <a:t>Click to edit Heading </a:t>
            </a:r>
          </a:p>
        </p:txBody>
      </p:sp>
      <p:sp>
        <p:nvSpPr>
          <p:cNvPr id="10" name="Rectangle 9">
            <a:extLst>
              <a:ext uri="{FF2B5EF4-FFF2-40B4-BE49-F238E27FC236}">
                <a16:creationId xmlns:a16="http://schemas.microsoft.com/office/drawing/2014/main" id="{6E1F70D8-96AB-4FFC-873C-24DFE30A4539}"/>
              </a:ext>
            </a:extLst>
          </p:cNvPr>
          <p:cNvSpPr/>
          <p:nvPr userDrawn="1"/>
        </p:nvSpPr>
        <p:spPr>
          <a:xfrm>
            <a:off x="12188825" y="0"/>
            <a:ext cx="12188823" cy="13716000"/>
          </a:xfrm>
          <a:prstGeom prst="rect">
            <a:avLst/>
          </a:prstGeom>
          <a:gradFill>
            <a:gsLst>
              <a:gs pos="0">
                <a:schemeClr val="accent2"/>
              </a:gs>
              <a:gs pos="9900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Regular" pitchFamily="2" charset="77"/>
            </a:endParaRPr>
          </a:p>
        </p:txBody>
      </p:sp>
      <p:sp>
        <p:nvSpPr>
          <p:cNvPr id="12" name="Oval 11">
            <a:extLst>
              <a:ext uri="{FF2B5EF4-FFF2-40B4-BE49-F238E27FC236}">
                <a16:creationId xmlns:a16="http://schemas.microsoft.com/office/drawing/2014/main" id="{A0780557-D980-4007-A5ED-26DB33102C1D}"/>
              </a:ext>
            </a:extLst>
          </p:cNvPr>
          <p:cNvSpPr/>
          <p:nvPr userDrawn="1"/>
        </p:nvSpPr>
        <p:spPr>
          <a:xfrm>
            <a:off x="22013287" y="12700182"/>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3" name="TextBox 12">
            <a:extLst>
              <a:ext uri="{FF2B5EF4-FFF2-40B4-BE49-F238E27FC236}">
                <a16:creationId xmlns:a16="http://schemas.microsoft.com/office/drawing/2014/main" id="{0C0C2B11-97CD-4B2C-A796-1723BC5A0804}"/>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sp>
        <p:nvSpPr>
          <p:cNvPr id="4" name="Text Placeholder 3">
            <a:extLst>
              <a:ext uri="{FF2B5EF4-FFF2-40B4-BE49-F238E27FC236}">
                <a16:creationId xmlns:a16="http://schemas.microsoft.com/office/drawing/2014/main" id="{F8B2FD6C-8A2E-4C73-B688-24ECE355C56E}"/>
              </a:ext>
            </a:extLst>
          </p:cNvPr>
          <p:cNvSpPr>
            <a:spLocks noGrp="1"/>
          </p:cNvSpPr>
          <p:nvPr>
            <p:ph type="body" sz="quarter" idx="11" hasCustomPrompt="1"/>
          </p:nvPr>
        </p:nvSpPr>
        <p:spPr>
          <a:xfrm>
            <a:off x="1632259" y="2933700"/>
            <a:ext cx="10172700" cy="9448800"/>
          </a:xfrm>
        </p:spPr>
        <p:txBody>
          <a:bodyPr>
            <a:normAutofit/>
          </a:bodyPr>
          <a:lstStyle>
            <a:lvl1pPr marL="0" indent="0">
              <a:buNone/>
              <a:defRPr sz="3600">
                <a:solidFill>
                  <a:schemeClr val="tx2"/>
                </a:solidFill>
                <a:latin typeface="+mn-lt"/>
              </a:defRPr>
            </a:lvl1pPr>
          </a:lstStyle>
          <a:p>
            <a:pPr lvl="0"/>
            <a:r>
              <a:rPr lang="en-US" sz="3600" dirty="0"/>
              <a:t>Edit content here</a:t>
            </a:r>
            <a:endParaRPr lang="en-US" dirty="0"/>
          </a:p>
        </p:txBody>
      </p:sp>
      <p:sp>
        <p:nvSpPr>
          <p:cNvPr id="3" name="Text Placeholder 2">
            <a:extLst>
              <a:ext uri="{FF2B5EF4-FFF2-40B4-BE49-F238E27FC236}">
                <a16:creationId xmlns:a16="http://schemas.microsoft.com/office/drawing/2014/main" id="{C33530E6-15CB-42E1-80F7-7A47E1A0236B}"/>
              </a:ext>
            </a:extLst>
          </p:cNvPr>
          <p:cNvSpPr>
            <a:spLocks noGrp="1"/>
          </p:cNvSpPr>
          <p:nvPr>
            <p:ph type="body" sz="quarter" idx="12" hasCustomPrompt="1"/>
          </p:nvPr>
        </p:nvSpPr>
        <p:spPr>
          <a:xfrm>
            <a:off x="15289213" y="8520222"/>
            <a:ext cx="6011862" cy="3067050"/>
          </a:xfrm>
        </p:spPr>
        <p:txBody>
          <a:bodyPr>
            <a:noAutofit/>
          </a:bodyPr>
          <a:lstStyle>
            <a:lvl1pPr marL="0" indent="0" algn="ctr">
              <a:buNone/>
              <a:defRPr sz="3600" b="0">
                <a:solidFill>
                  <a:schemeClr val="bg1"/>
                </a:solidFill>
              </a:defRPr>
            </a:lvl1pPr>
            <a:lvl2pPr marL="914171" indent="0" algn="ctr">
              <a:buNone/>
              <a:defRPr sz="3600" b="0">
                <a:solidFill>
                  <a:schemeClr val="bg1"/>
                </a:solidFill>
              </a:defRPr>
            </a:lvl2pPr>
            <a:lvl3pPr marL="1828343" indent="0" algn="ctr">
              <a:buNone/>
              <a:defRPr sz="3600" b="0">
                <a:solidFill>
                  <a:schemeClr val="bg1"/>
                </a:solidFill>
              </a:defRPr>
            </a:lvl3pPr>
            <a:lvl4pPr marL="2742514" indent="0" algn="ctr">
              <a:buNone/>
              <a:defRPr sz="3600" b="0">
                <a:solidFill>
                  <a:schemeClr val="bg1"/>
                </a:solidFill>
              </a:defRPr>
            </a:lvl4pPr>
            <a:lvl5pPr marL="3656685" indent="0" algn="ctr">
              <a:buNone/>
              <a:defRPr sz="3600" b="0">
                <a:solidFill>
                  <a:schemeClr val="bg1"/>
                </a:solidFill>
              </a:defRPr>
            </a:lvl5pPr>
          </a:lstStyle>
          <a:p>
            <a:pPr lvl="0"/>
            <a:r>
              <a:rPr lang="en-US" dirty="0"/>
              <a:t>Click to edit text</a:t>
            </a:r>
          </a:p>
        </p:txBody>
      </p:sp>
      <p:sp>
        <p:nvSpPr>
          <p:cNvPr id="6" name="Picture Placeholder 5">
            <a:extLst>
              <a:ext uri="{FF2B5EF4-FFF2-40B4-BE49-F238E27FC236}">
                <a16:creationId xmlns:a16="http://schemas.microsoft.com/office/drawing/2014/main" id="{8E0F9CF9-A93D-4FCD-B345-FA50B33F5161}"/>
              </a:ext>
            </a:extLst>
          </p:cNvPr>
          <p:cNvSpPr>
            <a:spLocks noGrp="1"/>
          </p:cNvSpPr>
          <p:nvPr>
            <p:ph type="pic" sz="quarter" idx="13" hasCustomPrompt="1"/>
          </p:nvPr>
        </p:nvSpPr>
        <p:spPr>
          <a:xfrm>
            <a:off x="16699043" y="5231798"/>
            <a:ext cx="3192905" cy="2802932"/>
          </a:xfrm>
        </p:spPr>
        <p:txBody>
          <a:bodyPr>
            <a:normAutofit/>
          </a:bodyPr>
          <a:lstStyle>
            <a:lvl1pPr marL="0" indent="0" algn="ctr">
              <a:buNone/>
              <a:defRPr sz="2000"/>
            </a:lvl1pPr>
          </a:lstStyle>
          <a:p>
            <a:r>
              <a:rPr lang="en-US" sz="2000" dirty="0"/>
              <a:t>PICTURE</a:t>
            </a:r>
            <a:endParaRPr lang="en-US" dirty="0"/>
          </a:p>
        </p:txBody>
      </p:sp>
    </p:spTree>
    <p:extLst>
      <p:ext uri="{BB962C8B-B14F-4D97-AF65-F5344CB8AC3E}">
        <p14:creationId xmlns:p14="http://schemas.microsoft.com/office/powerpoint/2010/main" val="406001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272">
          <p15:clr>
            <a:srgbClr val="FBAE40"/>
          </p15:clr>
        </p15:guide>
        <p15:guide id="10" orient="horz" pos="816">
          <p15:clr>
            <a:srgbClr val="FBAE40"/>
          </p15:clr>
        </p15:guide>
        <p15:guide id="13" orient="horz" pos="1848">
          <p15:clr>
            <a:srgbClr val="FBAE40"/>
          </p15:clr>
        </p15:guide>
        <p15:guide id="14" orient="horz" pos="78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imary Interior">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8" name="Rectangle 1">
            <a:extLst>
              <a:ext uri="{FF2B5EF4-FFF2-40B4-BE49-F238E27FC236}">
                <a16:creationId xmlns:a16="http://schemas.microsoft.com/office/drawing/2014/main" id="{171D7C3B-1E2E-44A9-AFA0-EA0658D17D19}"/>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04590" y="1188644"/>
            <a:ext cx="21012886"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a:t>Click to edit Heading </a:t>
            </a:r>
          </a:p>
        </p:txBody>
      </p:sp>
      <p:sp>
        <p:nvSpPr>
          <p:cNvPr id="12" name="Oval 11">
            <a:extLst>
              <a:ext uri="{FF2B5EF4-FFF2-40B4-BE49-F238E27FC236}">
                <a16:creationId xmlns:a16="http://schemas.microsoft.com/office/drawing/2014/main" id="{A0780557-D980-4007-A5ED-26DB33102C1D}"/>
              </a:ext>
            </a:extLst>
          </p:cNvPr>
          <p:cNvSpPr/>
          <p:nvPr userDrawn="1"/>
        </p:nvSpPr>
        <p:spPr>
          <a:xfrm>
            <a:off x="22013287" y="12700182"/>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3" name="TextBox 12">
            <a:extLst>
              <a:ext uri="{FF2B5EF4-FFF2-40B4-BE49-F238E27FC236}">
                <a16:creationId xmlns:a16="http://schemas.microsoft.com/office/drawing/2014/main" id="{0C0C2B11-97CD-4B2C-A796-1723BC5A0804}"/>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 name="Text Placeholder 3">
            <a:extLst>
              <a:ext uri="{FF2B5EF4-FFF2-40B4-BE49-F238E27FC236}">
                <a16:creationId xmlns:a16="http://schemas.microsoft.com/office/drawing/2014/main" id="{F8B2FD6C-8A2E-4C73-B688-24ECE355C56E}"/>
              </a:ext>
            </a:extLst>
          </p:cNvPr>
          <p:cNvSpPr>
            <a:spLocks noGrp="1"/>
          </p:cNvSpPr>
          <p:nvPr>
            <p:ph type="body" sz="quarter" idx="11" hasCustomPrompt="1"/>
          </p:nvPr>
        </p:nvSpPr>
        <p:spPr>
          <a:xfrm>
            <a:off x="1632259" y="2933700"/>
            <a:ext cx="20995966" cy="9448800"/>
          </a:xfrm>
        </p:spPr>
        <p:txBody>
          <a:bodyPr>
            <a:normAutofit/>
          </a:bodyPr>
          <a:lstStyle>
            <a:lvl1pPr marL="0" indent="0">
              <a:buNone/>
              <a:defRPr sz="3600">
                <a:solidFill>
                  <a:schemeClr val="tx2"/>
                </a:solidFill>
                <a:latin typeface="+mn-lt"/>
              </a:defRPr>
            </a:lvl1pPr>
          </a:lstStyle>
          <a:p>
            <a:pPr lvl="0"/>
            <a:r>
              <a:rPr lang="en-US" sz="3600"/>
              <a:t>Edit content here</a:t>
            </a:r>
            <a:endParaRPr lang="en-US"/>
          </a:p>
        </p:txBody>
      </p:sp>
    </p:spTree>
    <p:extLst>
      <p:ext uri="{BB962C8B-B14F-4D97-AF65-F5344CB8AC3E}">
        <p14:creationId xmlns:p14="http://schemas.microsoft.com/office/powerpoint/2010/main" val="6314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272">
          <p15:clr>
            <a:srgbClr val="FBAE40"/>
          </p15:clr>
        </p15:guide>
        <p15:guide id="10" orient="horz" pos="816" userDrawn="1">
          <p15:clr>
            <a:srgbClr val="FBAE40"/>
          </p15:clr>
        </p15:guide>
        <p15:guide id="13" orient="horz" pos="1848" userDrawn="1">
          <p15:clr>
            <a:srgbClr val="FBAE40"/>
          </p15:clr>
        </p15:guide>
        <p15:guide id="14" orient="horz" pos="78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imary Interior - Heading Only">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04590" y="1188644"/>
            <a:ext cx="21012886"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dirty="0"/>
              <a:t>Click to edit Heading </a:t>
            </a:r>
          </a:p>
        </p:txBody>
      </p:sp>
    </p:spTree>
    <p:extLst>
      <p:ext uri="{BB962C8B-B14F-4D97-AF65-F5344CB8AC3E}">
        <p14:creationId xmlns:p14="http://schemas.microsoft.com/office/powerpoint/2010/main" val="208582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272">
          <p15:clr>
            <a:srgbClr val="FBAE40"/>
          </p15:clr>
        </p15:guide>
        <p15:guide id="10" orient="horz" pos="816">
          <p15:clr>
            <a:srgbClr val="FBAE40"/>
          </p15:clr>
        </p15:guide>
        <p15:guide id="13" orient="horz" pos="1848">
          <p15:clr>
            <a:srgbClr val="FBAE40"/>
          </p15:clr>
        </p15:guide>
        <p15:guide id="14" orient="horz" pos="78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Content single line heading">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8" name="Rectangle 1">
            <a:extLst>
              <a:ext uri="{FF2B5EF4-FFF2-40B4-BE49-F238E27FC236}">
                <a16:creationId xmlns:a16="http://schemas.microsoft.com/office/drawing/2014/main" id="{171D7C3B-1E2E-44A9-AFA0-EA0658D17D19}"/>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32925" y="673389"/>
            <a:ext cx="21012886" cy="984885"/>
          </a:xfrm>
        </p:spPr>
        <p:txBody>
          <a:bodyPr>
            <a:noAutofit/>
          </a:bodyPr>
          <a:lstStyle>
            <a:lvl1pPr marL="0" indent="0">
              <a:buNone/>
              <a:defRPr sz="6600">
                <a:solidFill>
                  <a:schemeClr val="tx2"/>
                </a:solidFill>
                <a:latin typeface="Nunito Sans Bold" panose="00000800000000000000" pitchFamily="2" charset="0"/>
              </a:defRPr>
            </a:lvl1pPr>
          </a:lstStyle>
          <a:p>
            <a:pPr lvl="0"/>
            <a:r>
              <a:rPr lang="en-US"/>
              <a:t>Click to edit Heading </a:t>
            </a:r>
          </a:p>
        </p:txBody>
      </p:sp>
      <p:sp>
        <p:nvSpPr>
          <p:cNvPr id="3" name="Text Placeholder 2">
            <a:extLst>
              <a:ext uri="{FF2B5EF4-FFF2-40B4-BE49-F238E27FC236}">
                <a16:creationId xmlns:a16="http://schemas.microsoft.com/office/drawing/2014/main" id="{0D0C9746-0BDC-4ECB-AE4F-31F7A7688A9D}"/>
              </a:ext>
            </a:extLst>
          </p:cNvPr>
          <p:cNvSpPr>
            <a:spLocks noGrp="1"/>
          </p:cNvSpPr>
          <p:nvPr>
            <p:ph type="body" sz="quarter" idx="11"/>
          </p:nvPr>
        </p:nvSpPr>
        <p:spPr>
          <a:xfrm>
            <a:off x="1633538" y="2095500"/>
            <a:ext cx="20994687" cy="1028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57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320" userDrawn="1">
          <p15:clr>
            <a:srgbClr val="FBAE40"/>
          </p15:clr>
        </p15:guide>
        <p15:guide id="10" orient="horz" pos="888">
          <p15:clr>
            <a:srgbClr val="FBAE40"/>
          </p15:clr>
        </p15:guide>
        <p15:guide id="12" orient="horz" pos="480">
          <p15:clr>
            <a:srgbClr val="FBAE40"/>
          </p15:clr>
        </p15:guide>
        <p15:guide id="14" orient="horz" pos="78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of 3">
    <p:spTree>
      <p:nvGrpSpPr>
        <p:cNvPr id="1" name=""/>
        <p:cNvGrpSpPr/>
        <p:nvPr/>
      </p:nvGrpSpPr>
      <p:grpSpPr>
        <a:xfrm>
          <a:off x="0" y="0"/>
          <a:ext cx="0" cy="0"/>
          <a:chOff x="0" y="0"/>
          <a:chExt cx="0" cy="0"/>
        </a:xfrm>
      </p:grpSpPr>
      <p:sp>
        <p:nvSpPr>
          <p:cNvPr id="14" name="Picture Placeholder 13"/>
          <p:cNvSpPr>
            <a:spLocks noGrp="1"/>
          </p:cNvSpPr>
          <p:nvPr>
            <p:ph type="pic" sz="quarter" idx="23"/>
          </p:nvPr>
        </p:nvSpPr>
        <p:spPr>
          <a:xfrm>
            <a:off x="15661077" y="4523248"/>
            <a:ext cx="3461551" cy="3465576"/>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15" name="Picture Placeholder 13"/>
          <p:cNvSpPr>
            <a:spLocks noGrp="1"/>
          </p:cNvSpPr>
          <p:nvPr>
            <p:ph type="pic" sz="quarter" idx="24"/>
          </p:nvPr>
        </p:nvSpPr>
        <p:spPr>
          <a:xfrm>
            <a:off x="10579772" y="4523248"/>
            <a:ext cx="3461551" cy="3465576"/>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16" name="Picture Placeholder 13"/>
          <p:cNvSpPr>
            <a:spLocks noGrp="1"/>
          </p:cNvSpPr>
          <p:nvPr>
            <p:ph type="pic" sz="quarter" idx="25"/>
          </p:nvPr>
        </p:nvSpPr>
        <p:spPr>
          <a:xfrm>
            <a:off x="5366001" y="4523248"/>
            <a:ext cx="3465576" cy="3465576"/>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8" name="Rectangle 7">
            <a:extLst>
              <a:ext uri="{FF2B5EF4-FFF2-40B4-BE49-F238E27FC236}">
                <a16:creationId xmlns:a16="http://schemas.microsoft.com/office/drawing/2014/main" id="{C92C476A-533B-495C-B055-191ED2615CBA}"/>
              </a:ext>
            </a:extLst>
          </p:cNvPr>
          <p:cNvSpPr/>
          <p:nvPr userDrawn="1"/>
        </p:nvSpPr>
        <p:spPr>
          <a:xfrm>
            <a:off x="11732446" y="8552831"/>
            <a:ext cx="100584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11" name="Rectangle 10">
            <a:extLst>
              <a:ext uri="{FF2B5EF4-FFF2-40B4-BE49-F238E27FC236}">
                <a16:creationId xmlns:a16="http://schemas.microsoft.com/office/drawing/2014/main" id="{C97BAA41-F074-4F34-AE2F-2C2B77FAD7B6}"/>
              </a:ext>
            </a:extLst>
          </p:cNvPr>
          <p:cNvSpPr/>
          <p:nvPr userDrawn="1"/>
        </p:nvSpPr>
        <p:spPr>
          <a:xfrm>
            <a:off x="16890346" y="8552831"/>
            <a:ext cx="100584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21" name="Rectangle 20">
            <a:extLst>
              <a:ext uri="{FF2B5EF4-FFF2-40B4-BE49-F238E27FC236}">
                <a16:creationId xmlns:a16="http://schemas.microsoft.com/office/drawing/2014/main" id="{AC89DF17-F928-4CB7-8C28-AD0494BA0D28}"/>
              </a:ext>
            </a:extLst>
          </p:cNvPr>
          <p:cNvSpPr/>
          <p:nvPr userDrawn="1"/>
        </p:nvSpPr>
        <p:spPr>
          <a:xfrm>
            <a:off x="6542011" y="8552831"/>
            <a:ext cx="100584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23" name="Oval 22">
            <a:extLst>
              <a:ext uri="{FF2B5EF4-FFF2-40B4-BE49-F238E27FC236}">
                <a16:creationId xmlns:a16="http://schemas.microsoft.com/office/drawing/2014/main" id="{6940A2B4-D8C2-4902-AB04-07984591D1B5}"/>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24" name="TextBox 23">
            <a:extLst>
              <a:ext uri="{FF2B5EF4-FFF2-40B4-BE49-F238E27FC236}">
                <a16:creationId xmlns:a16="http://schemas.microsoft.com/office/drawing/2014/main" id="{1A2505E8-F5B9-41EF-A642-11C277336F7F}"/>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25" name="Rectangle 1">
            <a:extLst>
              <a:ext uri="{FF2B5EF4-FFF2-40B4-BE49-F238E27FC236}">
                <a16:creationId xmlns:a16="http://schemas.microsoft.com/office/drawing/2014/main" id="{933AE9A1-4CBB-4B5D-8C71-3DB8A8F2B42B}"/>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26" name="Picture 25">
            <a:extLst>
              <a:ext uri="{FF2B5EF4-FFF2-40B4-BE49-F238E27FC236}">
                <a16:creationId xmlns:a16="http://schemas.microsoft.com/office/drawing/2014/main" id="{758EF192-F503-49F5-846D-C25017328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27" name="Text Placeholder 51">
            <a:extLst>
              <a:ext uri="{FF2B5EF4-FFF2-40B4-BE49-F238E27FC236}">
                <a16:creationId xmlns:a16="http://schemas.microsoft.com/office/drawing/2014/main" id="{36DC7F67-1073-4B96-AF25-4CA4CBC2B13C}"/>
              </a:ext>
            </a:extLst>
          </p:cNvPr>
          <p:cNvSpPr>
            <a:spLocks noGrp="1"/>
          </p:cNvSpPr>
          <p:nvPr>
            <p:ph type="body" sz="quarter" idx="10" hasCustomPrompt="1"/>
          </p:nvPr>
        </p:nvSpPr>
        <p:spPr>
          <a:xfrm>
            <a:off x="1632925" y="1181268"/>
            <a:ext cx="21012886"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a:t>Click to Edit Heading </a:t>
            </a:r>
          </a:p>
        </p:txBody>
      </p:sp>
      <p:sp>
        <p:nvSpPr>
          <p:cNvPr id="3" name="Text Placeholder 2">
            <a:extLst>
              <a:ext uri="{FF2B5EF4-FFF2-40B4-BE49-F238E27FC236}">
                <a16:creationId xmlns:a16="http://schemas.microsoft.com/office/drawing/2014/main" id="{2F694FE3-A612-4307-9650-1C6A38B4FD45}"/>
              </a:ext>
            </a:extLst>
          </p:cNvPr>
          <p:cNvSpPr>
            <a:spLocks noGrp="1"/>
          </p:cNvSpPr>
          <p:nvPr>
            <p:ph type="body" sz="quarter" idx="26" hasCustomPrompt="1"/>
          </p:nvPr>
        </p:nvSpPr>
        <p:spPr>
          <a:xfrm>
            <a:off x="5012534" y="8809645"/>
            <a:ext cx="4172510" cy="459741"/>
          </a:xfrm>
        </p:spPr>
        <p:txBody>
          <a:bodyPr>
            <a:noAutofit/>
          </a:bodyPr>
          <a:lstStyle>
            <a:lvl1pPr marL="0" indent="0" algn="ctr">
              <a:lnSpc>
                <a:spcPct val="100000"/>
              </a:lnSpc>
              <a:buNone/>
              <a:defRPr sz="3200">
                <a:solidFill>
                  <a:schemeClr val="tx2"/>
                </a:solidFill>
                <a:latin typeface="+mj-lt"/>
              </a:defRPr>
            </a:lvl1pPr>
            <a:lvl2pPr marL="914171" indent="0">
              <a:buNone/>
              <a:defRPr sz="3200">
                <a:solidFill>
                  <a:schemeClr val="tx2"/>
                </a:solidFill>
                <a:latin typeface="+mj-lt"/>
              </a:defRPr>
            </a:lvl2pPr>
            <a:lvl3pPr marL="1828343" indent="0">
              <a:buNone/>
              <a:defRPr sz="3200">
                <a:solidFill>
                  <a:schemeClr val="tx2"/>
                </a:solidFill>
                <a:latin typeface="+mj-lt"/>
              </a:defRPr>
            </a:lvl3pPr>
            <a:lvl4pPr marL="2742514" indent="0">
              <a:buNone/>
              <a:defRPr sz="3200">
                <a:solidFill>
                  <a:schemeClr val="tx2"/>
                </a:solidFill>
                <a:latin typeface="+mj-lt"/>
              </a:defRPr>
            </a:lvl4pPr>
            <a:lvl5pPr marL="3656685" indent="0">
              <a:buNone/>
              <a:defRPr sz="3200">
                <a:solidFill>
                  <a:schemeClr val="tx2"/>
                </a:solidFill>
                <a:latin typeface="+mj-lt"/>
              </a:defRPr>
            </a:lvl5pPr>
          </a:lstStyle>
          <a:p>
            <a:pPr lvl="0"/>
            <a:r>
              <a:rPr lang="en-US"/>
              <a:t>First Last</a:t>
            </a:r>
          </a:p>
        </p:txBody>
      </p:sp>
      <p:sp>
        <p:nvSpPr>
          <p:cNvPr id="5" name="Text Placeholder 4">
            <a:extLst>
              <a:ext uri="{FF2B5EF4-FFF2-40B4-BE49-F238E27FC236}">
                <a16:creationId xmlns:a16="http://schemas.microsoft.com/office/drawing/2014/main" id="{FFF80031-6908-4E36-AA7C-9867CD5F5A20}"/>
              </a:ext>
            </a:extLst>
          </p:cNvPr>
          <p:cNvSpPr>
            <a:spLocks noGrp="1"/>
          </p:cNvSpPr>
          <p:nvPr>
            <p:ph type="body" sz="quarter" idx="27" hasCustomPrompt="1"/>
          </p:nvPr>
        </p:nvSpPr>
        <p:spPr>
          <a:xfrm>
            <a:off x="5012534" y="9401120"/>
            <a:ext cx="4172510" cy="1765300"/>
          </a:xfrm>
        </p:spPr>
        <p:txBody>
          <a:bodyPr>
            <a:noAutofit/>
          </a:bodyPr>
          <a:lstStyle>
            <a:lvl1pPr marL="0" indent="0" algn="ctr">
              <a:lnSpc>
                <a:spcPct val="100000"/>
              </a:lnSpc>
              <a:buNone/>
              <a:defRPr sz="3200">
                <a:solidFill>
                  <a:schemeClr val="accent2"/>
                </a:solidFill>
              </a:defRPr>
            </a:lvl1pPr>
            <a:lvl2pPr marL="914171" indent="0">
              <a:buNone/>
              <a:defRPr sz="3200">
                <a:solidFill>
                  <a:schemeClr val="accent2"/>
                </a:solidFill>
              </a:defRPr>
            </a:lvl2pPr>
            <a:lvl3pPr marL="1828343" indent="0">
              <a:buNone/>
              <a:defRPr sz="3200">
                <a:solidFill>
                  <a:schemeClr val="accent2"/>
                </a:solidFill>
              </a:defRPr>
            </a:lvl3pPr>
            <a:lvl4pPr marL="2742514" indent="0">
              <a:buNone/>
              <a:defRPr sz="3200">
                <a:solidFill>
                  <a:schemeClr val="accent2"/>
                </a:solidFill>
              </a:defRPr>
            </a:lvl4pPr>
            <a:lvl5pPr marL="3656685" indent="0">
              <a:buNone/>
              <a:defRPr sz="3200">
                <a:solidFill>
                  <a:schemeClr val="accent2"/>
                </a:solidFill>
              </a:defRPr>
            </a:lvl5pPr>
          </a:lstStyle>
          <a:p>
            <a:pPr lvl="0"/>
            <a:r>
              <a:rPr lang="en-US"/>
              <a:t>Title</a:t>
            </a:r>
          </a:p>
        </p:txBody>
      </p:sp>
      <p:sp>
        <p:nvSpPr>
          <p:cNvPr id="30" name="Text Placeholder 2">
            <a:extLst>
              <a:ext uri="{FF2B5EF4-FFF2-40B4-BE49-F238E27FC236}">
                <a16:creationId xmlns:a16="http://schemas.microsoft.com/office/drawing/2014/main" id="{58BDDA1F-3194-468B-B0C8-DBD3A463D1F7}"/>
              </a:ext>
            </a:extLst>
          </p:cNvPr>
          <p:cNvSpPr>
            <a:spLocks noGrp="1"/>
          </p:cNvSpPr>
          <p:nvPr>
            <p:ph type="body" sz="quarter" idx="28" hasCustomPrompt="1"/>
          </p:nvPr>
        </p:nvSpPr>
        <p:spPr>
          <a:xfrm>
            <a:off x="10135043" y="8802856"/>
            <a:ext cx="4172510" cy="459741"/>
          </a:xfrm>
        </p:spPr>
        <p:txBody>
          <a:bodyPr>
            <a:noAutofit/>
          </a:bodyPr>
          <a:lstStyle>
            <a:lvl1pPr marL="0" indent="0" algn="ctr">
              <a:lnSpc>
                <a:spcPct val="100000"/>
              </a:lnSpc>
              <a:buNone/>
              <a:defRPr sz="3200">
                <a:solidFill>
                  <a:schemeClr val="tx2"/>
                </a:solidFill>
                <a:latin typeface="+mj-lt"/>
              </a:defRPr>
            </a:lvl1pPr>
            <a:lvl2pPr marL="914171" indent="0">
              <a:buNone/>
              <a:defRPr sz="3200">
                <a:solidFill>
                  <a:schemeClr val="tx2"/>
                </a:solidFill>
                <a:latin typeface="+mj-lt"/>
              </a:defRPr>
            </a:lvl2pPr>
            <a:lvl3pPr marL="1828343" indent="0">
              <a:buNone/>
              <a:defRPr sz="3200">
                <a:solidFill>
                  <a:schemeClr val="tx2"/>
                </a:solidFill>
                <a:latin typeface="+mj-lt"/>
              </a:defRPr>
            </a:lvl3pPr>
            <a:lvl4pPr marL="2742514" indent="0">
              <a:buNone/>
              <a:defRPr sz="3200">
                <a:solidFill>
                  <a:schemeClr val="tx2"/>
                </a:solidFill>
                <a:latin typeface="+mj-lt"/>
              </a:defRPr>
            </a:lvl4pPr>
            <a:lvl5pPr marL="3656685" indent="0">
              <a:buNone/>
              <a:defRPr sz="3200">
                <a:solidFill>
                  <a:schemeClr val="tx2"/>
                </a:solidFill>
                <a:latin typeface="+mj-lt"/>
              </a:defRPr>
            </a:lvl5pPr>
          </a:lstStyle>
          <a:p>
            <a:pPr lvl="0"/>
            <a:r>
              <a:rPr lang="en-US"/>
              <a:t>First Last</a:t>
            </a:r>
          </a:p>
        </p:txBody>
      </p:sp>
      <p:sp>
        <p:nvSpPr>
          <p:cNvPr id="31" name="Text Placeholder 2">
            <a:extLst>
              <a:ext uri="{FF2B5EF4-FFF2-40B4-BE49-F238E27FC236}">
                <a16:creationId xmlns:a16="http://schemas.microsoft.com/office/drawing/2014/main" id="{4C6CC7CA-6963-4F0F-92B6-2AE4C0F377CC}"/>
              </a:ext>
            </a:extLst>
          </p:cNvPr>
          <p:cNvSpPr>
            <a:spLocks noGrp="1"/>
          </p:cNvSpPr>
          <p:nvPr>
            <p:ph type="body" sz="quarter" idx="29" hasCustomPrompt="1"/>
          </p:nvPr>
        </p:nvSpPr>
        <p:spPr>
          <a:xfrm>
            <a:off x="15309617" y="8800508"/>
            <a:ext cx="4172510" cy="459741"/>
          </a:xfrm>
        </p:spPr>
        <p:txBody>
          <a:bodyPr>
            <a:noAutofit/>
          </a:bodyPr>
          <a:lstStyle>
            <a:lvl1pPr marL="0" indent="0" algn="ctr">
              <a:lnSpc>
                <a:spcPct val="100000"/>
              </a:lnSpc>
              <a:buNone/>
              <a:defRPr sz="3200">
                <a:solidFill>
                  <a:schemeClr val="tx2"/>
                </a:solidFill>
                <a:latin typeface="+mj-lt"/>
              </a:defRPr>
            </a:lvl1pPr>
            <a:lvl2pPr marL="914171" indent="0">
              <a:buNone/>
              <a:defRPr sz="3200">
                <a:solidFill>
                  <a:schemeClr val="tx2"/>
                </a:solidFill>
                <a:latin typeface="+mj-lt"/>
              </a:defRPr>
            </a:lvl2pPr>
            <a:lvl3pPr marL="1828343" indent="0">
              <a:buNone/>
              <a:defRPr sz="3200">
                <a:solidFill>
                  <a:schemeClr val="tx2"/>
                </a:solidFill>
                <a:latin typeface="+mj-lt"/>
              </a:defRPr>
            </a:lvl3pPr>
            <a:lvl4pPr marL="2742514" indent="0">
              <a:buNone/>
              <a:defRPr sz="3200">
                <a:solidFill>
                  <a:schemeClr val="tx2"/>
                </a:solidFill>
                <a:latin typeface="+mj-lt"/>
              </a:defRPr>
            </a:lvl4pPr>
            <a:lvl5pPr marL="3656685" indent="0">
              <a:buNone/>
              <a:defRPr sz="3200">
                <a:solidFill>
                  <a:schemeClr val="tx2"/>
                </a:solidFill>
                <a:latin typeface="+mj-lt"/>
              </a:defRPr>
            </a:lvl5pPr>
          </a:lstStyle>
          <a:p>
            <a:pPr lvl="0"/>
            <a:r>
              <a:rPr lang="en-US"/>
              <a:t>First Last</a:t>
            </a:r>
          </a:p>
        </p:txBody>
      </p:sp>
      <p:sp>
        <p:nvSpPr>
          <p:cNvPr id="33" name="Text Placeholder 4">
            <a:extLst>
              <a:ext uri="{FF2B5EF4-FFF2-40B4-BE49-F238E27FC236}">
                <a16:creationId xmlns:a16="http://schemas.microsoft.com/office/drawing/2014/main" id="{C24E6503-A5C8-4987-8FBA-2D70E888C739}"/>
              </a:ext>
            </a:extLst>
          </p:cNvPr>
          <p:cNvSpPr>
            <a:spLocks noGrp="1"/>
          </p:cNvSpPr>
          <p:nvPr>
            <p:ph type="body" sz="quarter" idx="31" hasCustomPrompt="1"/>
          </p:nvPr>
        </p:nvSpPr>
        <p:spPr>
          <a:xfrm>
            <a:off x="10144897" y="9412840"/>
            <a:ext cx="4172510" cy="1765300"/>
          </a:xfrm>
        </p:spPr>
        <p:txBody>
          <a:bodyPr>
            <a:noAutofit/>
          </a:bodyPr>
          <a:lstStyle>
            <a:lvl1pPr marL="0" indent="0" algn="ctr">
              <a:lnSpc>
                <a:spcPct val="100000"/>
              </a:lnSpc>
              <a:buNone/>
              <a:defRPr sz="3200">
                <a:solidFill>
                  <a:schemeClr val="accent2"/>
                </a:solidFill>
              </a:defRPr>
            </a:lvl1pPr>
            <a:lvl2pPr marL="914171" indent="0">
              <a:buNone/>
              <a:defRPr sz="3200">
                <a:solidFill>
                  <a:schemeClr val="accent2"/>
                </a:solidFill>
              </a:defRPr>
            </a:lvl2pPr>
            <a:lvl3pPr marL="1828343" indent="0">
              <a:buNone/>
              <a:defRPr sz="3200">
                <a:solidFill>
                  <a:schemeClr val="accent2"/>
                </a:solidFill>
              </a:defRPr>
            </a:lvl3pPr>
            <a:lvl4pPr marL="2742514" indent="0">
              <a:buNone/>
              <a:defRPr sz="3200">
                <a:solidFill>
                  <a:schemeClr val="accent2"/>
                </a:solidFill>
              </a:defRPr>
            </a:lvl4pPr>
            <a:lvl5pPr marL="3656685" indent="0">
              <a:buNone/>
              <a:defRPr sz="3200">
                <a:solidFill>
                  <a:schemeClr val="accent2"/>
                </a:solidFill>
              </a:defRPr>
            </a:lvl5pPr>
          </a:lstStyle>
          <a:p>
            <a:pPr lvl="0"/>
            <a:r>
              <a:rPr lang="en-US"/>
              <a:t>Title</a:t>
            </a:r>
          </a:p>
        </p:txBody>
      </p:sp>
      <p:sp>
        <p:nvSpPr>
          <p:cNvPr id="34" name="Text Placeholder 4">
            <a:extLst>
              <a:ext uri="{FF2B5EF4-FFF2-40B4-BE49-F238E27FC236}">
                <a16:creationId xmlns:a16="http://schemas.microsoft.com/office/drawing/2014/main" id="{B0159A16-9F96-4CED-A76E-EECAC075F38F}"/>
              </a:ext>
            </a:extLst>
          </p:cNvPr>
          <p:cNvSpPr>
            <a:spLocks noGrp="1"/>
          </p:cNvSpPr>
          <p:nvPr>
            <p:ph type="body" sz="quarter" idx="32" hasCustomPrompt="1"/>
          </p:nvPr>
        </p:nvSpPr>
        <p:spPr>
          <a:xfrm>
            <a:off x="15312251" y="9404124"/>
            <a:ext cx="4172510" cy="1765300"/>
          </a:xfrm>
        </p:spPr>
        <p:txBody>
          <a:bodyPr>
            <a:noAutofit/>
          </a:bodyPr>
          <a:lstStyle>
            <a:lvl1pPr marL="0" indent="0" algn="ctr">
              <a:lnSpc>
                <a:spcPct val="100000"/>
              </a:lnSpc>
              <a:buNone/>
              <a:defRPr sz="3200">
                <a:solidFill>
                  <a:schemeClr val="accent2"/>
                </a:solidFill>
              </a:defRPr>
            </a:lvl1pPr>
            <a:lvl2pPr marL="914171" indent="0">
              <a:buNone/>
              <a:defRPr sz="3200">
                <a:solidFill>
                  <a:schemeClr val="accent2"/>
                </a:solidFill>
              </a:defRPr>
            </a:lvl2pPr>
            <a:lvl3pPr marL="1828343" indent="0">
              <a:buNone/>
              <a:defRPr sz="3200">
                <a:solidFill>
                  <a:schemeClr val="accent2"/>
                </a:solidFill>
              </a:defRPr>
            </a:lvl3pPr>
            <a:lvl4pPr marL="2742514" indent="0">
              <a:buNone/>
              <a:defRPr sz="3200">
                <a:solidFill>
                  <a:schemeClr val="accent2"/>
                </a:solidFill>
              </a:defRPr>
            </a:lvl4pPr>
            <a:lvl5pPr marL="3656685" indent="0">
              <a:buNone/>
              <a:defRPr sz="3200">
                <a:solidFill>
                  <a:schemeClr val="accent2"/>
                </a:solidFill>
              </a:defRPr>
            </a:lvl5pPr>
          </a:lstStyle>
          <a:p>
            <a:pPr lvl="0"/>
            <a:r>
              <a:rPr lang="en-US"/>
              <a:t>Title</a:t>
            </a:r>
          </a:p>
        </p:txBody>
      </p:sp>
    </p:spTree>
    <p:extLst>
      <p:ext uri="{BB962C8B-B14F-4D97-AF65-F5344CB8AC3E}">
        <p14:creationId xmlns:p14="http://schemas.microsoft.com/office/powerpoint/2010/main" val="7742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616">
          <p15:clr>
            <a:srgbClr val="FBAE40"/>
          </p15:clr>
        </p15:guide>
        <p15:guide id="2" pos="1102">
          <p15:clr>
            <a:srgbClr val="FBAE40"/>
          </p15:clr>
        </p15:guide>
        <p15:guide id="3" orient="horz" pos="5808">
          <p15:clr>
            <a:srgbClr val="FBAE40"/>
          </p15:clr>
        </p15:guide>
        <p15:guide id="4" orient="horz" pos="60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am of 4">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18252671" y="4523248"/>
            <a:ext cx="3461551" cy="3465576"/>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14" name="Picture Placeholder 13"/>
          <p:cNvSpPr>
            <a:spLocks noGrp="1"/>
          </p:cNvSpPr>
          <p:nvPr>
            <p:ph type="pic" sz="quarter" idx="23"/>
          </p:nvPr>
        </p:nvSpPr>
        <p:spPr>
          <a:xfrm>
            <a:off x="13038901" y="4523248"/>
            <a:ext cx="3461551" cy="3465576"/>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15" name="Picture Placeholder 13"/>
          <p:cNvSpPr>
            <a:spLocks noGrp="1"/>
          </p:cNvSpPr>
          <p:nvPr>
            <p:ph type="pic" sz="quarter" idx="24"/>
          </p:nvPr>
        </p:nvSpPr>
        <p:spPr>
          <a:xfrm>
            <a:off x="7957596" y="4523248"/>
            <a:ext cx="3461551" cy="3465576"/>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16" name="Picture Placeholder 13"/>
          <p:cNvSpPr>
            <a:spLocks noGrp="1"/>
          </p:cNvSpPr>
          <p:nvPr>
            <p:ph type="pic" sz="quarter" idx="25"/>
          </p:nvPr>
        </p:nvSpPr>
        <p:spPr>
          <a:xfrm>
            <a:off x="2743825" y="4523248"/>
            <a:ext cx="3465576" cy="3465576"/>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8" name="Rectangle 7">
            <a:extLst>
              <a:ext uri="{FF2B5EF4-FFF2-40B4-BE49-F238E27FC236}">
                <a16:creationId xmlns:a16="http://schemas.microsoft.com/office/drawing/2014/main" id="{C92C476A-533B-495C-B055-191ED2615CBA}"/>
              </a:ext>
            </a:extLst>
          </p:cNvPr>
          <p:cNvSpPr/>
          <p:nvPr userDrawn="1"/>
        </p:nvSpPr>
        <p:spPr>
          <a:xfrm>
            <a:off x="9110270" y="8552831"/>
            <a:ext cx="100584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11" name="Rectangle 10">
            <a:extLst>
              <a:ext uri="{FF2B5EF4-FFF2-40B4-BE49-F238E27FC236}">
                <a16:creationId xmlns:a16="http://schemas.microsoft.com/office/drawing/2014/main" id="{C97BAA41-F074-4F34-AE2F-2C2B77FAD7B6}"/>
              </a:ext>
            </a:extLst>
          </p:cNvPr>
          <p:cNvSpPr/>
          <p:nvPr userDrawn="1"/>
        </p:nvSpPr>
        <p:spPr>
          <a:xfrm>
            <a:off x="14268170" y="8552831"/>
            <a:ext cx="100584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18" name="Rectangle 17">
            <a:extLst>
              <a:ext uri="{FF2B5EF4-FFF2-40B4-BE49-F238E27FC236}">
                <a16:creationId xmlns:a16="http://schemas.microsoft.com/office/drawing/2014/main" id="{2F0F2A80-BF73-4C7E-8C21-C6E0692E0BA3}"/>
              </a:ext>
            </a:extLst>
          </p:cNvPr>
          <p:cNvSpPr/>
          <p:nvPr userDrawn="1"/>
        </p:nvSpPr>
        <p:spPr>
          <a:xfrm>
            <a:off x="19520122" y="8552831"/>
            <a:ext cx="100584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21" name="Rectangle 20">
            <a:extLst>
              <a:ext uri="{FF2B5EF4-FFF2-40B4-BE49-F238E27FC236}">
                <a16:creationId xmlns:a16="http://schemas.microsoft.com/office/drawing/2014/main" id="{AC89DF17-F928-4CB7-8C28-AD0494BA0D28}"/>
              </a:ext>
            </a:extLst>
          </p:cNvPr>
          <p:cNvSpPr/>
          <p:nvPr userDrawn="1"/>
        </p:nvSpPr>
        <p:spPr>
          <a:xfrm>
            <a:off x="3919835" y="8552831"/>
            <a:ext cx="100584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23" name="Oval 22">
            <a:extLst>
              <a:ext uri="{FF2B5EF4-FFF2-40B4-BE49-F238E27FC236}">
                <a16:creationId xmlns:a16="http://schemas.microsoft.com/office/drawing/2014/main" id="{6940A2B4-D8C2-4902-AB04-07984591D1B5}"/>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24" name="TextBox 23">
            <a:extLst>
              <a:ext uri="{FF2B5EF4-FFF2-40B4-BE49-F238E27FC236}">
                <a16:creationId xmlns:a16="http://schemas.microsoft.com/office/drawing/2014/main" id="{1A2505E8-F5B9-41EF-A642-11C277336F7F}"/>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25" name="Rectangle 1">
            <a:extLst>
              <a:ext uri="{FF2B5EF4-FFF2-40B4-BE49-F238E27FC236}">
                <a16:creationId xmlns:a16="http://schemas.microsoft.com/office/drawing/2014/main" id="{933AE9A1-4CBB-4B5D-8C71-3DB8A8F2B42B}"/>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26" name="Picture 25">
            <a:extLst>
              <a:ext uri="{FF2B5EF4-FFF2-40B4-BE49-F238E27FC236}">
                <a16:creationId xmlns:a16="http://schemas.microsoft.com/office/drawing/2014/main" id="{758EF192-F503-49F5-846D-C25017328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27" name="Text Placeholder 51">
            <a:extLst>
              <a:ext uri="{FF2B5EF4-FFF2-40B4-BE49-F238E27FC236}">
                <a16:creationId xmlns:a16="http://schemas.microsoft.com/office/drawing/2014/main" id="{36DC7F67-1073-4B96-AF25-4CA4CBC2B13C}"/>
              </a:ext>
            </a:extLst>
          </p:cNvPr>
          <p:cNvSpPr>
            <a:spLocks noGrp="1"/>
          </p:cNvSpPr>
          <p:nvPr>
            <p:ph type="body" sz="quarter" idx="10" hasCustomPrompt="1"/>
          </p:nvPr>
        </p:nvSpPr>
        <p:spPr>
          <a:xfrm>
            <a:off x="1632925" y="1181268"/>
            <a:ext cx="21012886"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a:t>Click to Edit Heading </a:t>
            </a:r>
          </a:p>
        </p:txBody>
      </p:sp>
      <p:sp>
        <p:nvSpPr>
          <p:cNvPr id="3" name="Text Placeholder 2">
            <a:extLst>
              <a:ext uri="{FF2B5EF4-FFF2-40B4-BE49-F238E27FC236}">
                <a16:creationId xmlns:a16="http://schemas.microsoft.com/office/drawing/2014/main" id="{2F694FE3-A612-4307-9650-1C6A38B4FD45}"/>
              </a:ext>
            </a:extLst>
          </p:cNvPr>
          <p:cNvSpPr>
            <a:spLocks noGrp="1"/>
          </p:cNvSpPr>
          <p:nvPr>
            <p:ph type="body" sz="quarter" idx="26" hasCustomPrompt="1"/>
          </p:nvPr>
        </p:nvSpPr>
        <p:spPr>
          <a:xfrm>
            <a:off x="2390358" y="8809645"/>
            <a:ext cx="4172510" cy="459741"/>
          </a:xfrm>
        </p:spPr>
        <p:txBody>
          <a:bodyPr>
            <a:noAutofit/>
          </a:bodyPr>
          <a:lstStyle>
            <a:lvl1pPr marL="0" indent="0" algn="ctr">
              <a:lnSpc>
                <a:spcPct val="100000"/>
              </a:lnSpc>
              <a:buNone/>
              <a:defRPr sz="3200">
                <a:solidFill>
                  <a:schemeClr val="tx2"/>
                </a:solidFill>
                <a:latin typeface="+mj-lt"/>
              </a:defRPr>
            </a:lvl1pPr>
            <a:lvl2pPr marL="914171" indent="0">
              <a:buNone/>
              <a:defRPr sz="3200">
                <a:solidFill>
                  <a:schemeClr val="tx2"/>
                </a:solidFill>
                <a:latin typeface="+mj-lt"/>
              </a:defRPr>
            </a:lvl2pPr>
            <a:lvl3pPr marL="1828343" indent="0">
              <a:buNone/>
              <a:defRPr sz="3200">
                <a:solidFill>
                  <a:schemeClr val="tx2"/>
                </a:solidFill>
                <a:latin typeface="+mj-lt"/>
              </a:defRPr>
            </a:lvl3pPr>
            <a:lvl4pPr marL="2742514" indent="0">
              <a:buNone/>
              <a:defRPr sz="3200">
                <a:solidFill>
                  <a:schemeClr val="tx2"/>
                </a:solidFill>
                <a:latin typeface="+mj-lt"/>
              </a:defRPr>
            </a:lvl4pPr>
            <a:lvl5pPr marL="3656685" indent="0">
              <a:buNone/>
              <a:defRPr sz="3200">
                <a:solidFill>
                  <a:schemeClr val="tx2"/>
                </a:solidFill>
                <a:latin typeface="+mj-lt"/>
              </a:defRPr>
            </a:lvl5pPr>
          </a:lstStyle>
          <a:p>
            <a:pPr lvl="0"/>
            <a:r>
              <a:rPr lang="en-US"/>
              <a:t>First Last</a:t>
            </a:r>
          </a:p>
        </p:txBody>
      </p:sp>
      <p:sp>
        <p:nvSpPr>
          <p:cNvPr id="5" name="Text Placeholder 4">
            <a:extLst>
              <a:ext uri="{FF2B5EF4-FFF2-40B4-BE49-F238E27FC236}">
                <a16:creationId xmlns:a16="http://schemas.microsoft.com/office/drawing/2014/main" id="{FFF80031-6908-4E36-AA7C-9867CD5F5A20}"/>
              </a:ext>
            </a:extLst>
          </p:cNvPr>
          <p:cNvSpPr>
            <a:spLocks noGrp="1"/>
          </p:cNvSpPr>
          <p:nvPr>
            <p:ph type="body" sz="quarter" idx="27" hasCustomPrompt="1"/>
          </p:nvPr>
        </p:nvSpPr>
        <p:spPr>
          <a:xfrm>
            <a:off x="2390358" y="9401120"/>
            <a:ext cx="4172510" cy="1765300"/>
          </a:xfrm>
        </p:spPr>
        <p:txBody>
          <a:bodyPr>
            <a:noAutofit/>
          </a:bodyPr>
          <a:lstStyle>
            <a:lvl1pPr marL="0" indent="0" algn="ctr">
              <a:lnSpc>
                <a:spcPct val="100000"/>
              </a:lnSpc>
              <a:buNone/>
              <a:defRPr sz="3200">
                <a:solidFill>
                  <a:schemeClr val="accent2"/>
                </a:solidFill>
              </a:defRPr>
            </a:lvl1pPr>
            <a:lvl2pPr marL="914171" indent="0">
              <a:buNone/>
              <a:defRPr sz="3200">
                <a:solidFill>
                  <a:schemeClr val="accent2"/>
                </a:solidFill>
              </a:defRPr>
            </a:lvl2pPr>
            <a:lvl3pPr marL="1828343" indent="0">
              <a:buNone/>
              <a:defRPr sz="3200">
                <a:solidFill>
                  <a:schemeClr val="accent2"/>
                </a:solidFill>
              </a:defRPr>
            </a:lvl3pPr>
            <a:lvl4pPr marL="2742514" indent="0">
              <a:buNone/>
              <a:defRPr sz="3200">
                <a:solidFill>
                  <a:schemeClr val="accent2"/>
                </a:solidFill>
              </a:defRPr>
            </a:lvl4pPr>
            <a:lvl5pPr marL="3656685" indent="0">
              <a:buNone/>
              <a:defRPr sz="3200">
                <a:solidFill>
                  <a:schemeClr val="accent2"/>
                </a:solidFill>
              </a:defRPr>
            </a:lvl5pPr>
          </a:lstStyle>
          <a:p>
            <a:pPr lvl="0"/>
            <a:r>
              <a:rPr lang="en-US"/>
              <a:t>Title</a:t>
            </a:r>
          </a:p>
        </p:txBody>
      </p:sp>
      <p:sp>
        <p:nvSpPr>
          <p:cNvPr id="30" name="Text Placeholder 2">
            <a:extLst>
              <a:ext uri="{FF2B5EF4-FFF2-40B4-BE49-F238E27FC236}">
                <a16:creationId xmlns:a16="http://schemas.microsoft.com/office/drawing/2014/main" id="{58BDDA1F-3194-468B-B0C8-DBD3A463D1F7}"/>
              </a:ext>
            </a:extLst>
          </p:cNvPr>
          <p:cNvSpPr>
            <a:spLocks noGrp="1"/>
          </p:cNvSpPr>
          <p:nvPr>
            <p:ph type="body" sz="quarter" idx="28" hasCustomPrompt="1"/>
          </p:nvPr>
        </p:nvSpPr>
        <p:spPr>
          <a:xfrm>
            <a:off x="7512867" y="8802856"/>
            <a:ext cx="4172510" cy="459741"/>
          </a:xfrm>
        </p:spPr>
        <p:txBody>
          <a:bodyPr>
            <a:noAutofit/>
          </a:bodyPr>
          <a:lstStyle>
            <a:lvl1pPr marL="0" indent="0" algn="ctr">
              <a:lnSpc>
                <a:spcPct val="100000"/>
              </a:lnSpc>
              <a:buNone/>
              <a:defRPr sz="3200">
                <a:solidFill>
                  <a:schemeClr val="tx2"/>
                </a:solidFill>
                <a:latin typeface="+mj-lt"/>
              </a:defRPr>
            </a:lvl1pPr>
            <a:lvl2pPr marL="914171" indent="0">
              <a:buNone/>
              <a:defRPr sz="3200">
                <a:solidFill>
                  <a:schemeClr val="tx2"/>
                </a:solidFill>
                <a:latin typeface="+mj-lt"/>
              </a:defRPr>
            </a:lvl2pPr>
            <a:lvl3pPr marL="1828343" indent="0">
              <a:buNone/>
              <a:defRPr sz="3200">
                <a:solidFill>
                  <a:schemeClr val="tx2"/>
                </a:solidFill>
                <a:latin typeface="+mj-lt"/>
              </a:defRPr>
            </a:lvl3pPr>
            <a:lvl4pPr marL="2742514" indent="0">
              <a:buNone/>
              <a:defRPr sz="3200">
                <a:solidFill>
                  <a:schemeClr val="tx2"/>
                </a:solidFill>
                <a:latin typeface="+mj-lt"/>
              </a:defRPr>
            </a:lvl4pPr>
            <a:lvl5pPr marL="3656685" indent="0">
              <a:buNone/>
              <a:defRPr sz="3200">
                <a:solidFill>
                  <a:schemeClr val="tx2"/>
                </a:solidFill>
                <a:latin typeface="+mj-lt"/>
              </a:defRPr>
            </a:lvl5pPr>
          </a:lstStyle>
          <a:p>
            <a:pPr lvl="0"/>
            <a:r>
              <a:rPr lang="en-US"/>
              <a:t>First Last</a:t>
            </a:r>
          </a:p>
        </p:txBody>
      </p:sp>
      <p:sp>
        <p:nvSpPr>
          <p:cNvPr id="31" name="Text Placeholder 2">
            <a:extLst>
              <a:ext uri="{FF2B5EF4-FFF2-40B4-BE49-F238E27FC236}">
                <a16:creationId xmlns:a16="http://schemas.microsoft.com/office/drawing/2014/main" id="{4C6CC7CA-6963-4F0F-92B6-2AE4C0F377CC}"/>
              </a:ext>
            </a:extLst>
          </p:cNvPr>
          <p:cNvSpPr>
            <a:spLocks noGrp="1"/>
          </p:cNvSpPr>
          <p:nvPr>
            <p:ph type="body" sz="quarter" idx="29" hasCustomPrompt="1"/>
          </p:nvPr>
        </p:nvSpPr>
        <p:spPr>
          <a:xfrm>
            <a:off x="12687441" y="8800508"/>
            <a:ext cx="4172510" cy="459741"/>
          </a:xfrm>
        </p:spPr>
        <p:txBody>
          <a:bodyPr>
            <a:noAutofit/>
          </a:bodyPr>
          <a:lstStyle>
            <a:lvl1pPr marL="0" indent="0" algn="ctr">
              <a:lnSpc>
                <a:spcPct val="100000"/>
              </a:lnSpc>
              <a:buNone/>
              <a:defRPr sz="3200">
                <a:solidFill>
                  <a:schemeClr val="tx2"/>
                </a:solidFill>
                <a:latin typeface="+mj-lt"/>
              </a:defRPr>
            </a:lvl1pPr>
            <a:lvl2pPr marL="914171" indent="0">
              <a:buNone/>
              <a:defRPr sz="3200">
                <a:solidFill>
                  <a:schemeClr val="tx2"/>
                </a:solidFill>
                <a:latin typeface="+mj-lt"/>
              </a:defRPr>
            </a:lvl2pPr>
            <a:lvl3pPr marL="1828343" indent="0">
              <a:buNone/>
              <a:defRPr sz="3200">
                <a:solidFill>
                  <a:schemeClr val="tx2"/>
                </a:solidFill>
                <a:latin typeface="+mj-lt"/>
              </a:defRPr>
            </a:lvl3pPr>
            <a:lvl4pPr marL="2742514" indent="0">
              <a:buNone/>
              <a:defRPr sz="3200">
                <a:solidFill>
                  <a:schemeClr val="tx2"/>
                </a:solidFill>
                <a:latin typeface="+mj-lt"/>
              </a:defRPr>
            </a:lvl4pPr>
            <a:lvl5pPr marL="3656685" indent="0">
              <a:buNone/>
              <a:defRPr sz="3200">
                <a:solidFill>
                  <a:schemeClr val="tx2"/>
                </a:solidFill>
                <a:latin typeface="+mj-lt"/>
              </a:defRPr>
            </a:lvl5pPr>
          </a:lstStyle>
          <a:p>
            <a:pPr lvl="0"/>
            <a:r>
              <a:rPr lang="en-US"/>
              <a:t>First Last</a:t>
            </a:r>
          </a:p>
        </p:txBody>
      </p:sp>
      <p:sp>
        <p:nvSpPr>
          <p:cNvPr id="32" name="Text Placeholder 2">
            <a:extLst>
              <a:ext uri="{FF2B5EF4-FFF2-40B4-BE49-F238E27FC236}">
                <a16:creationId xmlns:a16="http://schemas.microsoft.com/office/drawing/2014/main" id="{A43C51A7-F81E-482C-81D6-7AFAE18D4B60}"/>
              </a:ext>
            </a:extLst>
          </p:cNvPr>
          <p:cNvSpPr>
            <a:spLocks noGrp="1"/>
          </p:cNvSpPr>
          <p:nvPr>
            <p:ph type="body" sz="quarter" idx="30" hasCustomPrompt="1"/>
          </p:nvPr>
        </p:nvSpPr>
        <p:spPr>
          <a:xfrm>
            <a:off x="17939395" y="8808712"/>
            <a:ext cx="4172510" cy="459741"/>
          </a:xfrm>
        </p:spPr>
        <p:txBody>
          <a:bodyPr>
            <a:noAutofit/>
          </a:bodyPr>
          <a:lstStyle>
            <a:lvl1pPr marL="0" indent="0" algn="ctr">
              <a:lnSpc>
                <a:spcPct val="100000"/>
              </a:lnSpc>
              <a:buNone/>
              <a:defRPr sz="3200">
                <a:solidFill>
                  <a:schemeClr val="tx2"/>
                </a:solidFill>
                <a:latin typeface="+mj-lt"/>
              </a:defRPr>
            </a:lvl1pPr>
            <a:lvl2pPr marL="914171" indent="0">
              <a:buNone/>
              <a:defRPr sz="3200">
                <a:solidFill>
                  <a:schemeClr val="tx2"/>
                </a:solidFill>
                <a:latin typeface="+mj-lt"/>
              </a:defRPr>
            </a:lvl2pPr>
            <a:lvl3pPr marL="1828343" indent="0">
              <a:buNone/>
              <a:defRPr sz="3200">
                <a:solidFill>
                  <a:schemeClr val="tx2"/>
                </a:solidFill>
                <a:latin typeface="+mj-lt"/>
              </a:defRPr>
            </a:lvl3pPr>
            <a:lvl4pPr marL="2742514" indent="0">
              <a:buNone/>
              <a:defRPr sz="3200">
                <a:solidFill>
                  <a:schemeClr val="tx2"/>
                </a:solidFill>
                <a:latin typeface="+mj-lt"/>
              </a:defRPr>
            </a:lvl4pPr>
            <a:lvl5pPr marL="3656685" indent="0">
              <a:buNone/>
              <a:defRPr sz="3200">
                <a:solidFill>
                  <a:schemeClr val="tx2"/>
                </a:solidFill>
                <a:latin typeface="+mj-lt"/>
              </a:defRPr>
            </a:lvl5pPr>
          </a:lstStyle>
          <a:p>
            <a:pPr lvl="0"/>
            <a:r>
              <a:rPr lang="en-US"/>
              <a:t>First Last</a:t>
            </a:r>
          </a:p>
        </p:txBody>
      </p:sp>
      <p:sp>
        <p:nvSpPr>
          <p:cNvPr id="33" name="Text Placeholder 4">
            <a:extLst>
              <a:ext uri="{FF2B5EF4-FFF2-40B4-BE49-F238E27FC236}">
                <a16:creationId xmlns:a16="http://schemas.microsoft.com/office/drawing/2014/main" id="{C24E6503-A5C8-4987-8FBA-2D70E888C739}"/>
              </a:ext>
            </a:extLst>
          </p:cNvPr>
          <p:cNvSpPr>
            <a:spLocks noGrp="1"/>
          </p:cNvSpPr>
          <p:nvPr>
            <p:ph type="body" sz="quarter" idx="31" hasCustomPrompt="1"/>
          </p:nvPr>
        </p:nvSpPr>
        <p:spPr>
          <a:xfrm>
            <a:off x="7522721" y="9412840"/>
            <a:ext cx="4172510" cy="1765300"/>
          </a:xfrm>
        </p:spPr>
        <p:txBody>
          <a:bodyPr>
            <a:noAutofit/>
          </a:bodyPr>
          <a:lstStyle>
            <a:lvl1pPr marL="0" indent="0" algn="ctr">
              <a:lnSpc>
                <a:spcPct val="100000"/>
              </a:lnSpc>
              <a:buNone/>
              <a:defRPr sz="3200">
                <a:solidFill>
                  <a:schemeClr val="accent2"/>
                </a:solidFill>
              </a:defRPr>
            </a:lvl1pPr>
            <a:lvl2pPr marL="914171" indent="0">
              <a:buNone/>
              <a:defRPr sz="3200">
                <a:solidFill>
                  <a:schemeClr val="accent2"/>
                </a:solidFill>
              </a:defRPr>
            </a:lvl2pPr>
            <a:lvl3pPr marL="1828343" indent="0">
              <a:buNone/>
              <a:defRPr sz="3200">
                <a:solidFill>
                  <a:schemeClr val="accent2"/>
                </a:solidFill>
              </a:defRPr>
            </a:lvl3pPr>
            <a:lvl4pPr marL="2742514" indent="0">
              <a:buNone/>
              <a:defRPr sz="3200">
                <a:solidFill>
                  <a:schemeClr val="accent2"/>
                </a:solidFill>
              </a:defRPr>
            </a:lvl4pPr>
            <a:lvl5pPr marL="3656685" indent="0">
              <a:buNone/>
              <a:defRPr sz="3200">
                <a:solidFill>
                  <a:schemeClr val="accent2"/>
                </a:solidFill>
              </a:defRPr>
            </a:lvl5pPr>
          </a:lstStyle>
          <a:p>
            <a:pPr lvl="0"/>
            <a:r>
              <a:rPr lang="en-US"/>
              <a:t>Title</a:t>
            </a:r>
          </a:p>
        </p:txBody>
      </p:sp>
      <p:sp>
        <p:nvSpPr>
          <p:cNvPr id="34" name="Text Placeholder 4">
            <a:extLst>
              <a:ext uri="{FF2B5EF4-FFF2-40B4-BE49-F238E27FC236}">
                <a16:creationId xmlns:a16="http://schemas.microsoft.com/office/drawing/2014/main" id="{B0159A16-9F96-4CED-A76E-EECAC075F38F}"/>
              </a:ext>
            </a:extLst>
          </p:cNvPr>
          <p:cNvSpPr>
            <a:spLocks noGrp="1"/>
          </p:cNvSpPr>
          <p:nvPr>
            <p:ph type="body" sz="quarter" idx="32" hasCustomPrompt="1"/>
          </p:nvPr>
        </p:nvSpPr>
        <p:spPr>
          <a:xfrm>
            <a:off x="12690075" y="9404124"/>
            <a:ext cx="4172510" cy="1765300"/>
          </a:xfrm>
        </p:spPr>
        <p:txBody>
          <a:bodyPr>
            <a:noAutofit/>
          </a:bodyPr>
          <a:lstStyle>
            <a:lvl1pPr marL="0" indent="0" algn="ctr">
              <a:lnSpc>
                <a:spcPct val="100000"/>
              </a:lnSpc>
              <a:buNone/>
              <a:defRPr sz="3200">
                <a:solidFill>
                  <a:schemeClr val="accent2"/>
                </a:solidFill>
              </a:defRPr>
            </a:lvl1pPr>
            <a:lvl2pPr marL="914171" indent="0">
              <a:buNone/>
              <a:defRPr sz="3200">
                <a:solidFill>
                  <a:schemeClr val="accent2"/>
                </a:solidFill>
              </a:defRPr>
            </a:lvl2pPr>
            <a:lvl3pPr marL="1828343" indent="0">
              <a:buNone/>
              <a:defRPr sz="3200">
                <a:solidFill>
                  <a:schemeClr val="accent2"/>
                </a:solidFill>
              </a:defRPr>
            </a:lvl3pPr>
            <a:lvl4pPr marL="2742514" indent="0">
              <a:buNone/>
              <a:defRPr sz="3200">
                <a:solidFill>
                  <a:schemeClr val="accent2"/>
                </a:solidFill>
              </a:defRPr>
            </a:lvl4pPr>
            <a:lvl5pPr marL="3656685" indent="0">
              <a:buNone/>
              <a:defRPr sz="3200">
                <a:solidFill>
                  <a:schemeClr val="accent2"/>
                </a:solidFill>
              </a:defRPr>
            </a:lvl5pPr>
          </a:lstStyle>
          <a:p>
            <a:pPr lvl="0"/>
            <a:r>
              <a:rPr lang="en-US"/>
              <a:t>Title</a:t>
            </a:r>
          </a:p>
        </p:txBody>
      </p:sp>
      <p:sp>
        <p:nvSpPr>
          <p:cNvPr id="35" name="Text Placeholder 4">
            <a:extLst>
              <a:ext uri="{FF2B5EF4-FFF2-40B4-BE49-F238E27FC236}">
                <a16:creationId xmlns:a16="http://schemas.microsoft.com/office/drawing/2014/main" id="{A289E246-C500-4F6D-9E6C-206405A645F0}"/>
              </a:ext>
            </a:extLst>
          </p:cNvPr>
          <p:cNvSpPr>
            <a:spLocks noGrp="1"/>
          </p:cNvSpPr>
          <p:nvPr>
            <p:ph type="body" sz="quarter" idx="33" hasCustomPrompt="1"/>
          </p:nvPr>
        </p:nvSpPr>
        <p:spPr>
          <a:xfrm>
            <a:off x="17932472" y="9401779"/>
            <a:ext cx="4172510" cy="1765300"/>
          </a:xfrm>
        </p:spPr>
        <p:txBody>
          <a:bodyPr>
            <a:noAutofit/>
          </a:bodyPr>
          <a:lstStyle>
            <a:lvl1pPr marL="0" indent="0" algn="ctr">
              <a:lnSpc>
                <a:spcPct val="100000"/>
              </a:lnSpc>
              <a:buNone/>
              <a:defRPr sz="3200">
                <a:solidFill>
                  <a:schemeClr val="accent2"/>
                </a:solidFill>
              </a:defRPr>
            </a:lvl1pPr>
            <a:lvl2pPr marL="914171" indent="0">
              <a:buNone/>
              <a:defRPr sz="3200">
                <a:solidFill>
                  <a:schemeClr val="accent2"/>
                </a:solidFill>
              </a:defRPr>
            </a:lvl2pPr>
            <a:lvl3pPr marL="1828343" indent="0">
              <a:buNone/>
              <a:defRPr sz="3200">
                <a:solidFill>
                  <a:schemeClr val="accent2"/>
                </a:solidFill>
              </a:defRPr>
            </a:lvl3pPr>
            <a:lvl4pPr marL="2742514" indent="0">
              <a:buNone/>
              <a:defRPr sz="3200">
                <a:solidFill>
                  <a:schemeClr val="accent2"/>
                </a:solidFill>
              </a:defRPr>
            </a:lvl4pPr>
            <a:lvl5pPr marL="3656685" indent="0">
              <a:buNone/>
              <a:defRPr sz="3200">
                <a:solidFill>
                  <a:schemeClr val="accent2"/>
                </a:solidFill>
              </a:defRPr>
            </a:lvl5pPr>
          </a:lstStyle>
          <a:p>
            <a:pPr lvl="0"/>
            <a:r>
              <a:rPr lang="en-US"/>
              <a:t>Title</a:t>
            </a:r>
          </a:p>
        </p:txBody>
      </p:sp>
    </p:spTree>
    <p:extLst>
      <p:ext uri="{BB962C8B-B14F-4D97-AF65-F5344CB8AC3E}">
        <p14:creationId xmlns:p14="http://schemas.microsoft.com/office/powerpoint/2010/main" val="109773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616" userDrawn="1">
          <p15:clr>
            <a:srgbClr val="FBAE40"/>
          </p15:clr>
        </p15:guide>
        <p15:guide id="2" pos="1102" userDrawn="1">
          <p15:clr>
            <a:srgbClr val="FBAE40"/>
          </p15:clr>
        </p15:guide>
        <p15:guide id="3" orient="horz" pos="5808" userDrawn="1">
          <p15:clr>
            <a:srgbClr val="FBAE40"/>
          </p15:clr>
        </p15:guide>
        <p15:guide id="4" orient="horz" pos="600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of 5">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940A2B4-D8C2-4902-AB04-07984591D1B5}"/>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24" name="TextBox 23">
            <a:extLst>
              <a:ext uri="{FF2B5EF4-FFF2-40B4-BE49-F238E27FC236}">
                <a16:creationId xmlns:a16="http://schemas.microsoft.com/office/drawing/2014/main" id="{1A2505E8-F5B9-41EF-A642-11C277336F7F}"/>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25" name="Rectangle 1">
            <a:extLst>
              <a:ext uri="{FF2B5EF4-FFF2-40B4-BE49-F238E27FC236}">
                <a16:creationId xmlns:a16="http://schemas.microsoft.com/office/drawing/2014/main" id="{933AE9A1-4CBB-4B5D-8C71-3DB8A8F2B42B}"/>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26" name="Picture 25">
            <a:extLst>
              <a:ext uri="{FF2B5EF4-FFF2-40B4-BE49-F238E27FC236}">
                <a16:creationId xmlns:a16="http://schemas.microsoft.com/office/drawing/2014/main" id="{758EF192-F503-49F5-846D-C25017328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27" name="Text Placeholder 51">
            <a:extLst>
              <a:ext uri="{FF2B5EF4-FFF2-40B4-BE49-F238E27FC236}">
                <a16:creationId xmlns:a16="http://schemas.microsoft.com/office/drawing/2014/main" id="{36DC7F67-1073-4B96-AF25-4CA4CBC2B13C}"/>
              </a:ext>
            </a:extLst>
          </p:cNvPr>
          <p:cNvSpPr>
            <a:spLocks noGrp="1"/>
          </p:cNvSpPr>
          <p:nvPr>
            <p:ph type="body" sz="quarter" idx="10" hasCustomPrompt="1"/>
          </p:nvPr>
        </p:nvSpPr>
        <p:spPr>
          <a:xfrm>
            <a:off x="1632925" y="1181268"/>
            <a:ext cx="21012886"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a:t>Click to Edit Heading </a:t>
            </a:r>
          </a:p>
        </p:txBody>
      </p:sp>
      <p:sp>
        <p:nvSpPr>
          <p:cNvPr id="14" name="Picture Placeholder 13"/>
          <p:cNvSpPr>
            <a:spLocks noGrp="1"/>
          </p:cNvSpPr>
          <p:nvPr>
            <p:ph type="pic" sz="quarter" idx="23"/>
          </p:nvPr>
        </p:nvSpPr>
        <p:spPr>
          <a:xfrm>
            <a:off x="2427731" y="4747090"/>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grpSp>
        <p:nvGrpSpPr>
          <p:cNvPr id="38" name="Group 37">
            <a:extLst>
              <a:ext uri="{FF2B5EF4-FFF2-40B4-BE49-F238E27FC236}">
                <a16:creationId xmlns:a16="http://schemas.microsoft.com/office/drawing/2014/main" id="{3D290A5B-C128-AF41-B983-D77F5F333074}"/>
              </a:ext>
            </a:extLst>
          </p:cNvPr>
          <p:cNvGrpSpPr/>
          <p:nvPr userDrawn="1"/>
        </p:nvGrpSpPr>
        <p:grpSpPr>
          <a:xfrm>
            <a:off x="2045572" y="8030540"/>
            <a:ext cx="3646599" cy="1900359"/>
            <a:chOff x="12688758" y="8386642"/>
            <a:chExt cx="3610394" cy="1900359"/>
          </a:xfrm>
        </p:grpSpPr>
        <p:sp>
          <p:nvSpPr>
            <p:cNvPr id="39" name="Rectangle 38">
              <a:extLst>
                <a:ext uri="{FF2B5EF4-FFF2-40B4-BE49-F238E27FC236}">
                  <a16:creationId xmlns:a16="http://schemas.microsoft.com/office/drawing/2014/main" id="{FE1DC4C8-36C9-5444-837F-D569CEB5351D}"/>
                </a:ext>
              </a:extLst>
            </p:cNvPr>
            <p:cNvSpPr/>
            <p:nvPr/>
          </p:nvSpPr>
          <p:spPr>
            <a:xfrm>
              <a:off x="14058788" y="8386642"/>
              <a:ext cx="870334" cy="55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40" name="Text Placeholder 2">
              <a:extLst>
                <a:ext uri="{FF2B5EF4-FFF2-40B4-BE49-F238E27FC236}">
                  <a16:creationId xmlns:a16="http://schemas.microsoft.com/office/drawing/2014/main" id="{147FAE96-F231-9F48-88E6-CE0CBECD0C84}"/>
                </a:ext>
              </a:extLst>
            </p:cNvPr>
            <p:cNvSpPr txBox="1">
              <a:spLocks/>
            </p:cNvSpPr>
            <p:nvPr/>
          </p:nvSpPr>
          <p:spPr>
            <a:xfrm>
              <a:off x="12688758" y="8660739"/>
              <a:ext cx="3610394"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41" name="Text Placeholder 4">
              <a:extLst>
                <a:ext uri="{FF2B5EF4-FFF2-40B4-BE49-F238E27FC236}">
                  <a16:creationId xmlns:a16="http://schemas.microsoft.com/office/drawing/2014/main" id="{E0CDC504-5F8F-D843-901C-1B8250205A7C}"/>
                </a:ext>
              </a:extLst>
            </p:cNvPr>
            <p:cNvSpPr txBox="1">
              <a:spLocks/>
            </p:cNvSpPr>
            <p:nvPr/>
          </p:nvSpPr>
          <p:spPr>
            <a:xfrm>
              <a:off x="12688758" y="9184343"/>
              <a:ext cx="3610394"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grpSp>
      <p:sp>
        <p:nvSpPr>
          <p:cNvPr id="62" name="Picture Placeholder 13">
            <a:extLst>
              <a:ext uri="{FF2B5EF4-FFF2-40B4-BE49-F238E27FC236}">
                <a16:creationId xmlns:a16="http://schemas.microsoft.com/office/drawing/2014/main" id="{15067193-4049-B746-BA21-ED26585CB908}"/>
              </a:ext>
            </a:extLst>
          </p:cNvPr>
          <p:cNvSpPr>
            <a:spLocks noGrp="1"/>
          </p:cNvSpPr>
          <p:nvPr>
            <p:ph type="pic" sz="quarter" idx="24"/>
          </p:nvPr>
        </p:nvSpPr>
        <p:spPr>
          <a:xfrm>
            <a:off x="6547013" y="4747090"/>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grpSp>
        <p:nvGrpSpPr>
          <p:cNvPr id="63" name="Group 62">
            <a:extLst>
              <a:ext uri="{FF2B5EF4-FFF2-40B4-BE49-F238E27FC236}">
                <a16:creationId xmlns:a16="http://schemas.microsoft.com/office/drawing/2014/main" id="{0395F095-E54C-604A-BCC3-5247B1963F5E}"/>
              </a:ext>
            </a:extLst>
          </p:cNvPr>
          <p:cNvGrpSpPr/>
          <p:nvPr userDrawn="1"/>
        </p:nvGrpSpPr>
        <p:grpSpPr>
          <a:xfrm>
            <a:off x="6164854" y="8030540"/>
            <a:ext cx="3646599" cy="1900359"/>
            <a:chOff x="12688758" y="8386642"/>
            <a:chExt cx="3610394" cy="1900359"/>
          </a:xfrm>
        </p:grpSpPr>
        <p:sp>
          <p:nvSpPr>
            <p:cNvPr id="64" name="Rectangle 63">
              <a:extLst>
                <a:ext uri="{FF2B5EF4-FFF2-40B4-BE49-F238E27FC236}">
                  <a16:creationId xmlns:a16="http://schemas.microsoft.com/office/drawing/2014/main" id="{1A2C5251-52C4-044D-8A4E-5A31C8779AED}"/>
                </a:ext>
              </a:extLst>
            </p:cNvPr>
            <p:cNvSpPr/>
            <p:nvPr/>
          </p:nvSpPr>
          <p:spPr>
            <a:xfrm>
              <a:off x="14058788" y="8386642"/>
              <a:ext cx="870334" cy="55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65" name="Text Placeholder 2">
              <a:extLst>
                <a:ext uri="{FF2B5EF4-FFF2-40B4-BE49-F238E27FC236}">
                  <a16:creationId xmlns:a16="http://schemas.microsoft.com/office/drawing/2014/main" id="{C91700EE-6605-E34B-B8A2-8C6CA0154A31}"/>
                </a:ext>
              </a:extLst>
            </p:cNvPr>
            <p:cNvSpPr txBox="1">
              <a:spLocks/>
            </p:cNvSpPr>
            <p:nvPr/>
          </p:nvSpPr>
          <p:spPr>
            <a:xfrm>
              <a:off x="12688758" y="8660739"/>
              <a:ext cx="3610394"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66" name="Text Placeholder 4">
              <a:extLst>
                <a:ext uri="{FF2B5EF4-FFF2-40B4-BE49-F238E27FC236}">
                  <a16:creationId xmlns:a16="http://schemas.microsoft.com/office/drawing/2014/main" id="{72DE739B-66CE-484C-9403-E48CFAEE178C}"/>
                </a:ext>
              </a:extLst>
            </p:cNvPr>
            <p:cNvSpPr txBox="1">
              <a:spLocks/>
            </p:cNvSpPr>
            <p:nvPr/>
          </p:nvSpPr>
          <p:spPr>
            <a:xfrm>
              <a:off x="12688758" y="9184343"/>
              <a:ext cx="3610394"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grpSp>
      <p:sp>
        <p:nvSpPr>
          <p:cNvPr id="67" name="Picture Placeholder 13">
            <a:extLst>
              <a:ext uri="{FF2B5EF4-FFF2-40B4-BE49-F238E27FC236}">
                <a16:creationId xmlns:a16="http://schemas.microsoft.com/office/drawing/2014/main" id="{E8045E1E-8AEA-A542-B688-39F583901057}"/>
              </a:ext>
            </a:extLst>
          </p:cNvPr>
          <p:cNvSpPr>
            <a:spLocks noGrp="1"/>
          </p:cNvSpPr>
          <p:nvPr>
            <p:ph type="pic" sz="quarter" idx="25"/>
          </p:nvPr>
        </p:nvSpPr>
        <p:spPr>
          <a:xfrm>
            <a:off x="10666295" y="4747090"/>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grpSp>
        <p:nvGrpSpPr>
          <p:cNvPr id="68" name="Group 67">
            <a:extLst>
              <a:ext uri="{FF2B5EF4-FFF2-40B4-BE49-F238E27FC236}">
                <a16:creationId xmlns:a16="http://schemas.microsoft.com/office/drawing/2014/main" id="{77440A53-6EAC-4545-BBF2-46074CE732AF}"/>
              </a:ext>
            </a:extLst>
          </p:cNvPr>
          <p:cNvGrpSpPr/>
          <p:nvPr userDrawn="1"/>
        </p:nvGrpSpPr>
        <p:grpSpPr>
          <a:xfrm>
            <a:off x="10284136" y="8030540"/>
            <a:ext cx="3646599" cy="1900359"/>
            <a:chOff x="12688758" y="8386642"/>
            <a:chExt cx="3610394" cy="1900359"/>
          </a:xfrm>
        </p:grpSpPr>
        <p:sp>
          <p:nvSpPr>
            <p:cNvPr id="69" name="Rectangle 68">
              <a:extLst>
                <a:ext uri="{FF2B5EF4-FFF2-40B4-BE49-F238E27FC236}">
                  <a16:creationId xmlns:a16="http://schemas.microsoft.com/office/drawing/2014/main" id="{10E1067E-1395-0546-8D0E-F7FA6AE20393}"/>
                </a:ext>
              </a:extLst>
            </p:cNvPr>
            <p:cNvSpPr/>
            <p:nvPr/>
          </p:nvSpPr>
          <p:spPr>
            <a:xfrm>
              <a:off x="14058788" y="8386642"/>
              <a:ext cx="870334" cy="55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70" name="Text Placeholder 2">
              <a:extLst>
                <a:ext uri="{FF2B5EF4-FFF2-40B4-BE49-F238E27FC236}">
                  <a16:creationId xmlns:a16="http://schemas.microsoft.com/office/drawing/2014/main" id="{5E62A2ED-55D7-F445-BB37-EE56143548D9}"/>
                </a:ext>
              </a:extLst>
            </p:cNvPr>
            <p:cNvSpPr txBox="1">
              <a:spLocks/>
            </p:cNvSpPr>
            <p:nvPr/>
          </p:nvSpPr>
          <p:spPr>
            <a:xfrm>
              <a:off x="12688758" y="8660739"/>
              <a:ext cx="3610394"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71" name="Text Placeholder 4">
              <a:extLst>
                <a:ext uri="{FF2B5EF4-FFF2-40B4-BE49-F238E27FC236}">
                  <a16:creationId xmlns:a16="http://schemas.microsoft.com/office/drawing/2014/main" id="{73DBD919-B498-DD4A-9ED4-5C8EE8156BC5}"/>
                </a:ext>
              </a:extLst>
            </p:cNvPr>
            <p:cNvSpPr txBox="1">
              <a:spLocks/>
            </p:cNvSpPr>
            <p:nvPr/>
          </p:nvSpPr>
          <p:spPr>
            <a:xfrm>
              <a:off x="12688758" y="9184343"/>
              <a:ext cx="3610394"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grpSp>
      <p:sp>
        <p:nvSpPr>
          <p:cNvPr id="72" name="Picture Placeholder 13">
            <a:extLst>
              <a:ext uri="{FF2B5EF4-FFF2-40B4-BE49-F238E27FC236}">
                <a16:creationId xmlns:a16="http://schemas.microsoft.com/office/drawing/2014/main" id="{9CA00453-7C2C-D64A-BBE0-DEB15046B975}"/>
              </a:ext>
            </a:extLst>
          </p:cNvPr>
          <p:cNvSpPr>
            <a:spLocks noGrp="1"/>
          </p:cNvSpPr>
          <p:nvPr>
            <p:ph type="pic" sz="quarter" idx="26"/>
          </p:nvPr>
        </p:nvSpPr>
        <p:spPr>
          <a:xfrm>
            <a:off x="14785577" y="4747090"/>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grpSp>
        <p:nvGrpSpPr>
          <p:cNvPr id="73" name="Group 72">
            <a:extLst>
              <a:ext uri="{FF2B5EF4-FFF2-40B4-BE49-F238E27FC236}">
                <a16:creationId xmlns:a16="http://schemas.microsoft.com/office/drawing/2014/main" id="{DCA274A5-9624-CD4E-B533-907C5FC00BD7}"/>
              </a:ext>
            </a:extLst>
          </p:cNvPr>
          <p:cNvGrpSpPr/>
          <p:nvPr userDrawn="1"/>
        </p:nvGrpSpPr>
        <p:grpSpPr>
          <a:xfrm>
            <a:off x="14403418" y="8030540"/>
            <a:ext cx="3646599" cy="1900359"/>
            <a:chOff x="12688758" y="8386642"/>
            <a:chExt cx="3610394" cy="1900359"/>
          </a:xfrm>
        </p:grpSpPr>
        <p:sp>
          <p:nvSpPr>
            <p:cNvPr id="74" name="Rectangle 73">
              <a:extLst>
                <a:ext uri="{FF2B5EF4-FFF2-40B4-BE49-F238E27FC236}">
                  <a16:creationId xmlns:a16="http://schemas.microsoft.com/office/drawing/2014/main" id="{D26A420D-508D-134B-B7E7-DB41F107A5CE}"/>
                </a:ext>
              </a:extLst>
            </p:cNvPr>
            <p:cNvSpPr/>
            <p:nvPr/>
          </p:nvSpPr>
          <p:spPr>
            <a:xfrm>
              <a:off x="14058788" y="8386642"/>
              <a:ext cx="870334" cy="55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75" name="Text Placeholder 2">
              <a:extLst>
                <a:ext uri="{FF2B5EF4-FFF2-40B4-BE49-F238E27FC236}">
                  <a16:creationId xmlns:a16="http://schemas.microsoft.com/office/drawing/2014/main" id="{827CF5B3-2ECA-8E4D-BDE4-8891C0AF94B5}"/>
                </a:ext>
              </a:extLst>
            </p:cNvPr>
            <p:cNvSpPr txBox="1">
              <a:spLocks/>
            </p:cNvSpPr>
            <p:nvPr/>
          </p:nvSpPr>
          <p:spPr>
            <a:xfrm>
              <a:off x="12688758" y="8660739"/>
              <a:ext cx="3610394"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76" name="Text Placeholder 4">
              <a:extLst>
                <a:ext uri="{FF2B5EF4-FFF2-40B4-BE49-F238E27FC236}">
                  <a16:creationId xmlns:a16="http://schemas.microsoft.com/office/drawing/2014/main" id="{B6795598-6A99-634D-B39C-4CD2CA4C069A}"/>
                </a:ext>
              </a:extLst>
            </p:cNvPr>
            <p:cNvSpPr txBox="1">
              <a:spLocks/>
            </p:cNvSpPr>
            <p:nvPr/>
          </p:nvSpPr>
          <p:spPr>
            <a:xfrm>
              <a:off x="12688758" y="9184343"/>
              <a:ext cx="3610394"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grpSp>
      <p:sp>
        <p:nvSpPr>
          <p:cNvPr id="77" name="Picture Placeholder 13">
            <a:extLst>
              <a:ext uri="{FF2B5EF4-FFF2-40B4-BE49-F238E27FC236}">
                <a16:creationId xmlns:a16="http://schemas.microsoft.com/office/drawing/2014/main" id="{474B53CF-1D75-7A47-B166-80B368FE497F}"/>
              </a:ext>
            </a:extLst>
          </p:cNvPr>
          <p:cNvSpPr>
            <a:spLocks noGrp="1"/>
          </p:cNvSpPr>
          <p:nvPr>
            <p:ph type="pic" sz="quarter" idx="27"/>
          </p:nvPr>
        </p:nvSpPr>
        <p:spPr>
          <a:xfrm>
            <a:off x="18904859" y="4747090"/>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grpSp>
        <p:nvGrpSpPr>
          <p:cNvPr id="78" name="Group 77">
            <a:extLst>
              <a:ext uri="{FF2B5EF4-FFF2-40B4-BE49-F238E27FC236}">
                <a16:creationId xmlns:a16="http://schemas.microsoft.com/office/drawing/2014/main" id="{3477F6C3-BF64-384B-B5EC-20F9EE81EA59}"/>
              </a:ext>
            </a:extLst>
          </p:cNvPr>
          <p:cNvGrpSpPr/>
          <p:nvPr userDrawn="1"/>
        </p:nvGrpSpPr>
        <p:grpSpPr>
          <a:xfrm>
            <a:off x="18522700" y="8030540"/>
            <a:ext cx="3646599" cy="1900359"/>
            <a:chOff x="12688758" y="8386642"/>
            <a:chExt cx="3610394" cy="1900359"/>
          </a:xfrm>
        </p:grpSpPr>
        <p:sp>
          <p:nvSpPr>
            <p:cNvPr id="79" name="Rectangle 78">
              <a:extLst>
                <a:ext uri="{FF2B5EF4-FFF2-40B4-BE49-F238E27FC236}">
                  <a16:creationId xmlns:a16="http://schemas.microsoft.com/office/drawing/2014/main" id="{F29C4A5D-41DC-EE4A-855A-5717BEE1185E}"/>
                </a:ext>
              </a:extLst>
            </p:cNvPr>
            <p:cNvSpPr/>
            <p:nvPr/>
          </p:nvSpPr>
          <p:spPr>
            <a:xfrm>
              <a:off x="14058788" y="8386642"/>
              <a:ext cx="870334" cy="55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Nunito Sans Regular" pitchFamily="2" charset="77"/>
              </a:endParaRPr>
            </a:p>
          </p:txBody>
        </p:sp>
        <p:sp>
          <p:nvSpPr>
            <p:cNvPr id="80" name="Text Placeholder 2">
              <a:extLst>
                <a:ext uri="{FF2B5EF4-FFF2-40B4-BE49-F238E27FC236}">
                  <a16:creationId xmlns:a16="http://schemas.microsoft.com/office/drawing/2014/main" id="{C1580DED-C2A9-E847-A909-B0960456E8A9}"/>
                </a:ext>
              </a:extLst>
            </p:cNvPr>
            <p:cNvSpPr txBox="1">
              <a:spLocks/>
            </p:cNvSpPr>
            <p:nvPr/>
          </p:nvSpPr>
          <p:spPr>
            <a:xfrm>
              <a:off x="12688758" y="8660739"/>
              <a:ext cx="3610394"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81" name="Text Placeholder 4">
              <a:extLst>
                <a:ext uri="{FF2B5EF4-FFF2-40B4-BE49-F238E27FC236}">
                  <a16:creationId xmlns:a16="http://schemas.microsoft.com/office/drawing/2014/main" id="{6CEBA4B5-F81F-8B47-AD60-D04186EC3F90}"/>
                </a:ext>
              </a:extLst>
            </p:cNvPr>
            <p:cNvSpPr txBox="1">
              <a:spLocks/>
            </p:cNvSpPr>
            <p:nvPr/>
          </p:nvSpPr>
          <p:spPr>
            <a:xfrm>
              <a:off x="12688758" y="9184343"/>
              <a:ext cx="3610394"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grpSp>
    </p:spTree>
    <p:extLst>
      <p:ext uri="{BB962C8B-B14F-4D97-AF65-F5344CB8AC3E}">
        <p14:creationId xmlns:p14="http://schemas.microsoft.com/office/powerpoint/2010/main" val="392214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616">
          <p15:clr>
            <a:srgbClr val="FBAE40"/>
          </p15:clr>
        </p15:guide>
        <p15:guide id="2" pos="1102">
          <p15:clr>
            <a:srgbClr val="FBAE40"/>
          </p15:clr>
        </p15:guide>
        <p15:guide id="3" orient="horz" pos="5808">
          <p15:clr>
            <a:srgbClr val="FBAE40"/>
          </p15:clr>
        </p15:guide>
        <p15:guide id="4" orient="horz" pos="60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of 10">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940A2B4-D8C2-4902-AB04-07984591D1B5}"/>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24" name="TextBox 23">
            <a:extLst>
              <a:ext uri="{FF2B5EF4-FFF2-40B4-BE49-F238E27FC236}">
                <a16:creationId xmlns:a16="http://schemas.microsoft.com/office/drawing/2014/main" id="{1A2505E8-F5B9-41EF-A642-11C277336F7F}"/>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25" name="Rectangle 1">
            <a:extLst>
              <a:ext uri="{FF2B5EF4-FFF2-40B4-BE49-F238E27FC236}">
                <a16:creationId xmlns:a16="http://schemas.microsoft.com/office/drawing/2014/main" id="{933AE9A1-4CBB-4B5D-8C71-3DB8A8F2B42B}"/>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26" name="Picture 25">
            <a:extLst>
              <a:ext uri="{FF2B5EF4-FFF2-40B4-BE49-F238E27FC236}">
                <a16:creationId xmlns:a16="http://schemas.microsoft.com/office/drawing/2014/main" id="{758EF192-F503-49F5-846D-C25017328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27" name="Text Placeholder 51">
            <a:extLst>
              <a:ext uri="{FF2B5EF4-FFF2-40B4-BE49-F238E27FC236}">
                <a16:creationId xmlns:a16="http://schemas.microsoft.com/office/drawing/2014/main" id="{36DC7F67-1073-4B96-AF25-4CA4CBC2B13C}"/>
              </a:ext>
            </a:extLst>
          </p:cNvPr>
          <p:cNvSpPr>
            <a:spLocks noGrp="1"/>
          </p:cNvSpPr>
          <p:nvPr>
            <p:ph type="body" sz="quarter" idx="10" hasCustomPrompt="1"/>
          </p:nvPr>
        </p:nvSpPr>
        <p:spPr>
          <a:xfrm>
            <a:off x="1632925" y="1181268"/>
            <a:ext cx="21012886"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a:t>Click to Edit Heading </a:t>
            </a:r>
          </a:p>
        </p:txBody>
      </p:sp>
      <p:sp>
        <p:nvSpPr>
          <p:cNvPr id="59" name="Picture Placeholder 13">
            <a:extLst>
              <a:ext uri="{FF2B5EF4-FFF2-40B4-BE49-F238E27FC236}">
                <a16:creationId xmlns:a16="http://schemas.microsoft.com/office/drawing/2014/main" id="{2170399B-22E3-BE40-9674-DA19F40F45DE}"/>
              </a:ext>
            </a:extLst>
          </p:cNvPr>
          <p:cNvSpPr>
            <a:spLocks noGrp="1"/>
          </p:cNvSpPr>
          <p:nvPr userDrawn="1">
            <p:ph type="pic" sz="quarter" idx="28"/>
          </p:nvPr>
        </p:nvSpPr>
        <p:spPr>
          <a:xfrm>
            <a:off x="2427731" y="7833218"/>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62" name="Text Placeholder 2">
            <a:extLst>
              <a:ext uri="{FF2B5EF4-FFF2-40B4-BE49-F238E27FC236}">
                <a16:creationId xmlns:a16="http://schemas.microsoft.com/office/drawing/2014/main" id="{E1AA4158-6FBB-DB4E-8A73-893B6F8A846A}"/>
              </a:ext>
            </a:extLst>
          </p:cNvPr>
          <p:cNvSpPr txBox="1">
            <a:spLocks/>
          </p:cNvSpPr>
          <p:nvPr/>
        </p:nvSpPr>
        <p:spPr>
          <a:xfrm>
            <a:off x="2045572" y="11014249"/>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63" name="Text Placeholder 4">
            <a:extLst>
              <a:ext uri="{FF2B5EF4-FFF2-40B4-BE49-F238E27FC236}">
                <a16:creationId xmlns:a16="http://schemas.microsoft.com/office/drawing/2014/main" id="{57CF895C-037C-EB40-8F7D-8FFE10676F49}"/>
              </a:ext>
            </a:extLst>
          </p:cNvPr>
          <p:cNvSpPr txBox="1">
            <a:spLocks/>
          </p:cNvSpPr>
          <p:nvPr/>
        </p:nvSpPr>
        <p:spPr>
          <a:xfrm>
            <a:off x="2045572" y="11537853"/>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64" name="Picture Placeholder 13">
            <a:extLst>
              <a:ext uri="{FF2B5EF4-FFF2-40B4-BE49-F238E27FC236}">
                <a16:creationId xmlns:a16="http://schemas.microsoft.com/office/drawing/2014/main" id="{18326925-069C-2549-9C44-00D50A995CEE}"/>
              </a:ext>
            </a:extLst>
          </p:cNvPr>
          <p:cNvSpPr>
            <a:spLocks noGrp="1"/>
          </p:cNvSpPr>
          <p:nvPr userDrawn="1">
            <p:ph type="pic" sz="quarter" idx="29"/>
          </p:nvPr>
        </p:nvSpPr>
        <p:spPr>
          <a:xfrm>
            <a:off x="6547013" y="7833218"/>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67" name="Text Placeholder 2">
            <a:extLst>
              <a:ext uri="{FF2B5EF4-FFF2-40B4-BE49-F238E27FC236}">
                <a16:creationId xmlns:a16="http://schemas.microsoft.com/office/drawing/2014/main" id="{20028E7B-7F5C-7841-B743-2DFB5A0B7436}"/>
              </a:ext>
            </a:extLst>
          </p:cNvPr>
          <p:cNvSpPr txBox="1">
            <a:spLocks/>
          </p:cNvSpPr>
          <p:nvPr/>
        </p:nvSpPr>
        <p:spPr>
          <a:xfrm>
            <a:off x="6164854" y="11014249"/>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68" name="Text Placeholder 4">
            <a:extLst>
              <a:ext uri="{FF2B5EF4-FFF2-40B4-BE49-F238E27FC236}">
                <a16:creationId xmlns:a16="http://schemas.microsoft.com/office/drawing/2014/main" id="{DE32DE56-13CC-F447-A78D-E1CEE6C23BDE}"/>
              </a:ext>
            </a:extLst>
          </p:cNvPr>
          <p:cNvSpPr txBox="1">
            <a:spLocks/>
          </p:cNvSpPr>
          <p:nvPr/>
        </p:nvSpPr>
        <p:spPr>
          <a:xfrm>
            <a:off x="6164854" y="11537853"/>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69" name="Picture Placeholder 13">
            <a:extLst>
              <a:ext uri="{FF2B5EF4-FFF2-40B4-BE49-F238E27FC236}">
                <a16:creationId xmlns:a16="http://schemas.microsoft.com/office/drawing/2014/main" id="{748B90B3-E89A-5741-9067-CC454E4A1460}"/>
              </a:ext>
            </a:extLst>
          </p:cNvPr>
          <p:cNvSpPr>
            <a:spLocks noGrp="1"/>
          </p:cNvSpPr>
          <p:nvPr userDrawn="1">
            <p:ph type="pic" sz="quarter" idx="30"/>
          </p:nvPr>
        </p:nvSpPr>
        <p:spPr>
          <a:xfrm>
            <a:off x="10666295" y="7833218"/>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72" name="Text Placeholder 2">
            <a:extLst>
              <a:ext uri="{FF2B5EF4-FFF2-40B4-BE49-F238E27FC236}">
                <a16:creationId xmlns:a16="http://schemas.microsoft.com/office/drawing/2014/main" id="{4D4F8ED6-D643-6342-9B6C-12D8F52DB917}"/>
              </a:ext>
            </a:extLst>
          </p:cNvPr>
          <p:cNvSpPr txBox="1">
            <a:spLocks/>
          </p:cNvSpPr>
          <p:nvPr/>
        </p:nvSpPr>
        <p:spPr>
          <a:xfrm>
            <a:off x="10284136" y="11014249"/>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73" name="Text Placeholder 4">
            <a:extLst>
              <a:ext uri="{FF2B5EF4-FFF2-40B4-BE49-F238E27FC236}">
                <a16:creationId xmlns:a16="http://schemas.microsoft.com/office/drawing/2014/main" id="{18D5401D-EAC8-2846-816C-4BB07D101FA6}"/>
              </a:ext>
            </a:extLst>
          </p:cNvPr>
          <p:cNvSpPr txBox="1">
            <a:spLocks/>
          </p:cNvSpPr>
          <p:nvPr/>
        </p:nvSpPr>
        <p:spPr>
          <a:xfrm>
            <a:off x="10284136" y="11537853"/>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74" name="Picture Placeholder 13">
            <a:extLst>
              <a:ext uri="{FF2B5EF4-FFF2-40B4-BE49-F238E27FC236}">
                <a16:creationId xmlns:a16="http://schemas.microsoft.com/office/drawing/2014/main" id="{93499303-50A7-0044-9B88-198BE2CD6FEC}"/>
              </a:ext>
            </a:extLst>
          </p:cNvPr>
          <p:cNvSpPr>
            <a:spLocks noGrp="1"/>
          </p:cNvSpPr>
          <p:nvPr userDrawn="1">
            <p:ph type="pic" sz="quarter" idx="31"/>
          </p:nvPr>
        </p:nvSpPr>
        <p:spPr>
          <a:xfrm>
            <a:off x="14785577" y="7833218"/>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77" name="Text Placeholder 2">
            <a:extLst>
              <a:ext uri="{FF2B5EF4-FFF2-40B4-BE49-F238E27FC236}">
                <a16:creationId xmlns:a16="http://schemas.microsoft.com/office/drawing/2014/main" id="{C49D234D-619C-094C-9EAA-48E0689BCEA2}"/>
              </a:ext>
            </a:extLst>
          </p:cNvPr>
          <p:cNvSpPr txBox="1">
            <a:spLocks/>
          </p:cNvSpPr>
          <p:nvPr/>
        </p:nvSpPr>
        <p:spPr>
          <a:xfrm>
            <a:off x="14403418" y="11014249"/>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78" name="Text Placeholder 4">
            <a:extLst>
              <a:ext uri="{FF2B5EF4-FFF2-40B4-BE49-F238E27FC236}">
                <a16:creationId xmlns:a16="http://schemas.microsoft.com/office/drawing/2014/main" id="{B3683969-D155-B840-B124-857E9F8A3E32}"/>
              </a:ext>
            </a:extLst>
          </p:cNvPr>
          <p:cNvSpPr txBox="1">
            <a:spLocks/>
          </p:cNvSpPr>
          <p:nvPr/>
        </p:nvSpPr>
        <p:spPr>
          <a:xfrm>
            <a:off x="14403418" y="11537853"/>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79" name="Picture Placeholder 13">
            <a:extLst>
              <a:ext uri="{FF2B5EF4-FFF2-40B4-BE49-F238E27FC236}">
                <a16:creationId xmlns:a16="http://schemas.microsoft.com/office/drawing/2014/main" id="{9814CFFD-96A0-7C48-8463-FCEC6B3DF80D}"/>
              </a:ext>
            </a:extLst>
          </p:cNvPr>
          <p:cNvSpPr>
            <a:spLocks noGrp="1"/>
          </p:cNvSpPr>
          <p:nvPr userDrawn="1">
            <p:ph type="pic" sz="quarter" idx="32"/>
          </p:nvPr>
        </p:nvSpPr>
        <p:spPr>
          <a:xfrm>
            <a:off x="18904859" y="7833218"/>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82" name="Text Placeholder 2">
            <a:extLst>
              <a:ext uri="{FF2B5EF4-FFF2-40B4-BE49-F238E27FC236}">
                <a16:creationId xmlns:a16="http://schemas.microsoft.com/office/drawing/2014/main" id="{45285EFD-BC2C-054B-9FB4-843D88EAC407}"/>
              </a:ext>
            </a:extLst>
          </p:cNvPr>
          <p:cNvSpPr txBox="1">
            <a:spLocks/>
          </p:cNvSpPr>
          <p:nvPr/>
        </p:nvSpPr>
        <p:spPr>
          <a:xfrm>
            <a:off x="18522700" y="11014249"/>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83" name="Text Placeholder 4">
            <a:extLst>
              <a:ext uri="{FF2B5EF4-FFF2-40B4-BE49-F238E27FC236}">
                <a16:creationId xmlns:a16="http://schemas.microsoft.com/office/drawing/2014/main" id="{41E79159-5812-5A42-BDAE-E54DB67C7351}"/>
              </a:ext>
            </a:extLst>
          </p:cNvPr>
          <p:cNvSpPr txBox="1">
            <a:spLocks/>
          </p:cNvSpPr>
          <p:nvPr/>
        </p:nvSpPr>
        <p:spPr>
          <a:xfrm>
            <a:off x="18522700" y="11537853"/>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84" name="Picture Placeholder 13">
            <a:extLst>
              <a:ext uri="{FF2B5EF4-FFF2-40B4-BE49-F238E27FC236}">
                <a16:creationId xmlns:a16="http://schemas.microsoft.com/office/drawing/2014/main" id="{4EBE8148-04D2-3F49-988D-DD47206BA529}"/>
              </a:ext>
            </a:extLst>
          </p:cNvPr>
          <p:cNvSpPr>
            <a:spLocks noGrp="1"/>
          </p:cNvSpPr>
          <p:nvPr>
            <p:ph type="pic" sz="quarter" idx="33"/>
          </p:nvPr>
        </p:nvSpPr>
        <p:spPr>
          <a:xfrm>
            <a:off x="2427731" y="2900126"/>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85" name="Text Placeholder 2">
            <a:extLst>
              <a:ext uri="{FF2B5EF4-FFF2-40B4-BE49-F238E27FC236}">
                <a16:creationId xmlns:a16="http://schemas.microsoft.com/office/drawing/2014/main" id="{5DC37890-8C2C-6D43-82CF-BE7B7F0BD42D}"/>
              </a:ext>
            </a:extLst>
          </p:cNvPr>
          <p:cNvSpPr txBox="1">
            <a:spLocks/>
          </p:cNvSpPr>
          <p:nvPr userDrawn="1"/>
        </p:nvSpPr>
        <p:spPr>
          <a:xfrm>
            <a:off x="2045572" y="6081157"/>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86" name="Text Placeholder 4">
            <a:extLst>
              <a:ext uri="{FF2B5EF4-FFF2-40B4-BE49-F238E27FC236}">
                <a16:creationId xmlns:a16="http://schemas.microsoft.com/office/drawing/2014/main" id="{AA68650D-40E1-BA40-8178-59C473FDDD31}"/>
              </a:ext>
            </a:extLst>
          </p:cNvPr>
          <p:cNvSpPr txBox="1">
            <a:spLocks/>
          </p:cNvSpPr>
          <p:nvPr userDrawn="1"/>
        </p:nvSpPr>
        <p:spPr>
          <a:xfrm>
            <a:off x="2045572" y="6604761"/>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87" name="Picture Placeholder 13">
            <a:extLst>
              <a:ext uri="{FF2B5EF4-FFF2-40B4-BE49-F238E27FC236}">
                <a16:creationId xmlns:a16="http://schemas.microsoft.com/office/drawing/2014/main" id="{513D05D8-AAF6-8A43-ACE3-ADD404FE64FD}"/>
              </a:ext>
            </a:extLst>
          </p:cNvPr>
          <p:cNvSpPr>
            <a:spLocks noGrp="1"/>
          </p:cNvSpPr>
          <p:nvPr>
            <p:ph type="pic" sz="quarter" idx="34"/>
          </p:nvPr>
        </p:nvSpPr>
        <p:spPr>
          <a:xfrm>
            <a:off x="6547013" y="2900126"/>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88" name="Text Placeholder 2">
            <a:extLst>
              <a:ext uri="{FF2B5EF4-FFF2-40B4-BE49-F238E27FC236}">
                <a16:creationId xmlns:a16="http://schemas.microsoft.com/office/drawing/2014/main" id="{E688DF3F-B046-D148-98B8-2CB86DBF5721}"/>
              </a:ext>
            </a:extLst>
          </p:cNvPr>
          <p:cNvSpPr txBox="1">
            <a:spLocks/>
          </p:cNvSpPr>
          <p:nvPr userDrawn="1"/>
        </p:nvSpPr>
        <p:spPr>
          <a:xfrm>
            <a:off x="6164854" y="6081157"/>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89" name="Text Placeholder 4">
            <a:extLst>
              <a:ext uri="{FF2B5EF4-FFF2-40B4-BE49-F238E27FC236}">
                <a16:creationId xmlns:a16="http://schemas.microsoft.com/office/drawing/2014/main" id="{5464868D-F79E-1D40-AA08-1DCAFEB1C50B}"/>
              </a:ext>
            </a:extLst>
          </p:cNvPr>
          <p:cNvSpPr txBox="1">
            <a:spLocks/>
          </p:cNvSpPr>
          <p:nvPr userDrawn="1"/>
        </p:nvSpPr>
        <p:spPr>
          <a:xfrm>
            <a:off x="6164854" y="6604761"/>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90" name="Picture Placeholder 13">
            <a:extLst>
              <a:ext uri="{FF2B5EF4-FFF2-40B4-BE49-F238E27FC236}">
                <a16:creationId xmlns:a16="http://schemas.microsoft.com/office/drawing/2014/main" id="{32E8E293-EEBE-1A4E-98B1-BAC629F5611F}"/>
              </a:ext>
            </a:extLst>
          </p:cNvPr>
          <p:cNvSpPr>
            <a:spLocks noGrp="1"/>
          </p:cNvSpPr>
          <p:nvPr>
            <p:ph type="pic" sz="quarter" idx="35"/>
          </p:nvPr>
        </p:nvSpPr>
        <p:spPr>
          <a:xfrm>
            <a:off x="10666295" y="2900126"/>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91" name="Text Placeholder 2">
            <a:extLst>
              <a:ext uri="{FF2B5EF4-FFF2-40B4-BE49-F238E27FC236}">
                <a16:creationId xmlns:a16="http://schemas.microsoft.com/office/drawing/2014/main" id="{BDC40587-DE80-A640-A202-FDBAB1B8D23C}"/>
              </a:ext>
            </a:extLst>
          </p:cNvPr>
          <p:cNvSpPr txBox="1">
            <a:spLocks/>
          </p:cNvSpPr>
          <p:nvPr userDrawn="1"/>
        </p:nvSpPr>
        <p:spPr>
          <a:xfrm>
            <a:off x="10284136" y="6081157"/>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92" name="Text Placeholder 4">
            <a:extLst>
              <a:ext uri="{FF2B5EF4-FFF2-40B4-BE49-F238E27FC236}">
                <a16:creationId xmlns:a16="http://schemas.microsoft.com/office/drawing/2014/main" id="{D28C4D21-73C2-BD4C-AB46-839097EFB299}"/>
              </a:ext>
            </a:extLst>
          </p:cNvPr>
          <p:cNvSpPr txBox="1">
            <a:spLocks/>
          </p:cNvSpPr>
          <p:nvPr userDrawn="1"/>
        </p:nvSpPr>
        <p:spPr>
          <a:xfrm>
            <a:off x="10284136" y="6604761"/>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93" name="Picture Placeholder 13">
            <a:extLst>
              <a:ext uri="{FF2B5EF4-FFF2-40B4-BE49-F238E27FC236}">
                <a16:creationId xmlns:a16="http://schemas.microsoft.com/office/drawing/2014/main" id="{C6F54D58-6ECD-ED4B-B1C9-B830DFFA81A6}"/>
              </a:ext>
            </a:extLst>
          </p:cNvPr>
          <p:cNvSpPr>
            <a:spLocks noGrp="1"/>
          </p:cNvSpPr>
          <p:nvPr>
            <p:ph type="pic" sz="quarter" idx="36"/>
          </p:nvPr>
        </p:nvSpPr>
        <p:spPr>
          <a:xfrm>
            <a:off x="14785577" y="2900126"/>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94" name="Text Placeholder 2">
            <a:extLst>
              <a:ext uri="{FF2B5EF4-FFF2-40B4-BE49-F238E27FC236}">
                <a16:creationId xmlns:a16="http://schemas.microsoft.com/office/drawing/2014/main" id="{D2523190-6B88-6C45-9C1B-E5628D7BDED4}"/>
              </a:ext>
            </a:extLst>
          </p:cNvPr>
          <p:cNvSpPr txBox="1">
            <a:spLocks/>
          </p:cNvSpPr>
          <p:nvPr userDrawn="1"/>
        </p:nvSpPr>
        <p:spPr>
          <a:xfrm>
            <a:off x="14403418" y="6081157"/>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95" name="Text Placeholder 4">
            <a:extLst>
              <a:ext uri="{FF2B5EF4-FFF2-40B4-BE49-F238E27FC236}">
                <a16:creationId xmlns:a16="http://schemas.microsoft.com/office/drawing/2014/main" id="{F79E65B3-E871-2544-A900-71B7B69F4120}"/>
              </a:ext>
            </a:extLst>
          </p:cNvPr>
          <p:cNvSpPr txBox="1">
            <a:spLocks/>
          </p:cNvSpPr>
          <p:nvPr userDrawn="1"/>
        </p:nvSpPr>
        <p:spPr>
          <a:xfrm>
            <a:off x="14403418" y="6604761"/>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
        <p:nvSpPr>
          <p:cNvPr id="96" name="Picture Placeholder 13">
            <a:extLst>
              <a:ext uri="{FF2B5EF4-FFF2-40B4-BE49-F238E27FC236}">
                <a16:creationId xmlns:a16="http://schemas.microsoft.com/office/drawing/2014/main" id="{EF7D6AA8-4344-F14B-ACF1-6099561F1018}"/>
              </a:ext>
            </a:extLst>
          </p:cNvPr>
          <p:cNvSpPr>
            <a:spLocks noGrp="1"/>
          </p:cNvSpPr>
          <p:nvPr>
            <p:ph type="pic" sz="quarter" idx="37"/>
          </p:nvPr>
        </p:nvSpPr>
        <p:spPr>
          <a:xfrm>
            <a:off x="18904859" y="2900126"/>
            <a:ext cx="2882280" cy="2885631"/>
          </a:xfrm>
          <a:prstGeom prst="ellipse">
            <a:avLst/>
          </a:prstGeom>
          <a:effectLst/>
        </p:spPr>
        <p:txBody>
          <a:bodyPr>
            <a:normAutofit/>
          </a:bodyPr>
          <a:lstStyle>
            <a:lvl1pPr marL="0" indent="0" algn="ctr">
              <a:buNone/>
              <a:defRPr sz="2800">
                <a:ln>
                  <a:noFill/>
                </a:ln>
                <a:solidFill>
                  <a:schemeClr val="bg1">
                    <a:lumMod val="85000"/>
                  </a:schemeClr>
                </a:solidFill>
              </a:defRPr>
            </a:lvl1pPr>
          </a:lstStyle>
          <a:p>
            <a:endParaRPr lang="en-US"/>
          </a:p>
        </p:txBody>
      </p:sp>
      <p:sp>
        <p:nvSpPr>
          <p:cNvPr id="97" name="Text Placeholder 2">
            <a:extLst>
              <a:ext uri="{FF2B5EF4-FFF2-40B4-BE49-F238E27FC236}">
                <a16:creationId xmlns:a16="http://schemas.microsoft.com/office/drawing/2014/main" id="{D92949F3-9B6F-8A46-BB3D-87B6F67CDF3A}"/>
              </a:ext>
            </a:extLst>
          </p:cNvPr>
          <p:cNvSpPr txBox="1">
            <a:spLocks/>
          </p:cNvSpPr>
          <p:nvPr userDrawn="1"/>
        </p:nvSpPr>
        <p:spPr>
          <a:xfrm>
            <a:off x="18522700" y="6081157"/>
            <a:ext cx="3646599" cy="397805"/>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tx2"/>
                </a:solidFill>
                <a:latin typeface="+mj-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tx2"/>
                </a:solidFill>
                <a:latin typeface="+mj-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First Last</a:t>
            </a:r>
          </a:p>
        </p:txBody>
      </p:sp>
      <p:sp>
        <p:nvSpPr>
          <p:cNvPr id="98" name="Text Placeholder 4">
            <a:extLst>
              <a:ext uri="{FF2B5EF4-FFF2-40B4-BE49-F238E27FC236}">
                <a16:creationId xmlns:a16="http://schemas.microsoft.com/office/drawing/2014/main" id="{5B1D5610-B930-6A4D-9782-426C6F38B6FE}"/>
              </a:ext>
            </a:extLst>
          </p:cNvPr>
          <p:cNvSpPr txBox="1">
            <a:spLocks/>
          </p:cNvSpPr>
          <p:nvPr userDrawn="1"/>
        </p:nvSpPr>
        <p:spPr>
          <a:xfrm>
            <a:off x="18522700" y="6604761"/>
            <a:ext cx="3646599" cy="1102658"/>
          </a:xfrm>
          <a:prstGeom prst="rect">
            <a:avLst/>
          </a:prstGeom>
        </p:spPr>
        <p:txBody>
          <a:bodyPr>
            <a:noAutofit/>
          </a:bodyPr>
          <a:lstStyle>
            <a:lvl1pPr marL="0" indent="0" algn="ctr" defTabSz="1828343" rtl="0" eaLnBrk="1" latinLnBrk="0" hangingPunct="1">
              <a:lnSpc>
                <a:spcPct val="100000"/>
              </a:lnSpc>
              <a:spcBef>
                <a:spcPts val="2000"/>
              </a:spcBef>
              <a:buFont typeface="Arial" panose="020B0604020202020204" pitchFamily="34" charset="0"/>
              <a:buNone/>
              <a:defRPr sz="2800" b="0" i="0" kern="1200">
                <a:solidFill>
                  <a:schemeClr val="accent2"/>
                </a:solidFill>
                <a:latin typeface="Nunito Sans Regular" panose="00000500000000000000" pitchFamily="2" charset="0"/>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200" b="0" i="0" kern="1200">
                <a:solidFill>
                  <a:schemeClr val="accent2"/>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a:t>Title</a:t>
            </a:r>
          </a:p>
        </p:txBody>
      </p:sp>
    </p:spTree>
    <p:extLst>
      <p:ext uri="{BB962C8B-B14F-4D97-AF65-F5344CB8AC3E}">
        <p14:creationId xmlns:p14="http://schemas.microsoft.com/office/powerpoint/2010/main" val="372643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616">
          <p15:clr>
            <a:srgbClr val="FBAE40"/>
          </p15:clr>
        </p15:guide>
        <p15:guide id="2" pos="1102">
          <p15:clr>
            <a:srgbClr val="FBAE40"/>
          </p15:clr>
        </p15:guide>
        <p15:guide id="3" orient="horz" pos="5808">
          <p15:clr>
            <a:srgbClr val="FBAE40"/>
          </p15:clr>
        </p15:guide>
        <p15:guide id="4" orient="horz" pos="60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940A2B4-D8C2-4902-AB04-07984591D1B5}"/>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24" name="TextBox 23">
            <a:extLst>
              <a:ext uri="{FF2B5EF4-FFF2-40B4-BE49-F238E27FC236}">
                <a16:creationId xmlns:a16="http://schemas.microsoft.com/office/drawing/2014/main" id="{1A2505E8-F5B9-41EF-A642-11C277336F7F}"/>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25" name="Rectangle 1">
            <a:extLst>
              <a:ext uri="{FF2B5EF4-FFF2-40B4-BE49-F238E27FC236}">
                <a16:creationId xmlns:a16="http://schemas.microsoft.com/office/drawing/2014/main" id="{933AE9A1-4CBB-4B5D-8C71-3DB8A8F2B42B}"/>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26" name="Picture 25">
            <a:extLst>
              <a:ext uri="{FF2B5EF4-FFF2-40B4-BE49-F238E27FC236}">
                <a16:creationId xmlns:a16="http://schemas.microsoft.com/office/drawing/2014/main" id="{758EF192-F503-49F5-846D-C25017328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27" name="Text Placeholder 51">
            <a:extLst>
              <a:ext uri="{FF2B5EF4-FFF2-40B4-BE49-F238E27FC236}">
                <a16:creationId xmlns:a16="http://schemas.microsoft.com/office/drawing/2014/main" id="{36DC7F67-1073-4B96-AF25-4CA4CBC2B13C}"/>
              </a:ext>
            </a:extLst>
          </p:cNvPr>
          <p:cNvSpPr>
            <a:spLocks noGrp="1"/>
          </p:cNvSpPr>
          <p:nvPr>
            <p:ph type="body" sz="quarter" idx="10" hasCustomPrompt="1"/>
          </p:nvPr>
        </p:nvSpPr>
        <p:spPr>
          <a:xfrm>
            <a:off x="1632925" y="1181268"/>
            <a:ext cx="21012886"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a:t>Click to Edit Heading </a:t>
            </a:r>
          </a:p>
        </p:txBody>
      </p:sp>
      <p:sp>
        <p:nvSpPr>
          <p:cNvPr id="28" name="Picture Placeholder 2">
            <a:extLst>
              <a:ext uri="{FF2B5EF4-FFF2-40B4-BE49-F238E27FC236}">
                <a16:creationId xmlns:a16="http://schemas.microsoft.com/office/drawing/2014/main" id="{1578069E-4DA4-EB43-8935-021534BCD16D}"/>
              </a:ext>
            </a:extLst>
          </p:cNvPr>
          <p:cNvSpPr>
            <a:spLocks noGrp="1"/>
          </p:cNvSpPr>
          <p:nvPr>
            <p:ph type="pic" sz="quarter" idx="13"/>
          </p:nvPr>
        </p:nvSpPr>
        <p:spPr>
          <a:xfrm>
            <a:off x="3101313" y="304093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29" name="Picture Placeholder 2">
            <a:extLst>
              <a:ext uri="{FF2B5EF4-FFF2-40B4-BE49-F238E27FC236}">
                <a16:creationId xmlns:a16="http://schemas.microsoft.com/office/drawing/2014/main" id="{41A29CCD-FCF8-7D46-93F6-38F5196B3893}"/>
              </a:ext>
            </a:extLst>
          </p:cNvPr>
          <p:cNvSpPr>
            <a:spLocks noGrp="1"/>
          </p:cNvSpPr>
          <p:nvPr>
            <p:ph type="pic" sz="quarter" idx="14"/>
          </p:nvPr>
        </p:nvSpPr>
        <p:spPr>
          <a:xfrm>
            <a:off x="6159690" y="304093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36" name="Picture Placeholder 2">
            <a:extLst>
              <a:ext uri="{FF2B5EF4-FFF2-40B4-BE49-F238E27FC236}">
                <a16:creationId xmlns:a16="http://schemas.microsoft.com/office/drawing/2014/main" id="{2D90651E-5492-4543-BE0C-F09290A29DEA}"/>
              </a:ext>
            </a:extLst>
          </p:cNvPr>
          <p:cNvSpPr>
            <a:spLocks noGrp="1"/>
          </p:cNvSpPr>
          <p:nvPr>
            <p:ph type="pic" sz="quarter" idx="15"/>
          </p:nvPr>
        </p:nvSpPr>
        <p:spPr>
          <a:xfrm>
            <a:off x="9218066" y="304093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37" name="Picture Placeholder 2">
            <a:extLst>
              <a:ext uri="{FF2B5EF4-FFF2-40B4-BE49-F238E27FC236}">
                <a16:creationId xmlns:a16="http://schemas.microsoft.com/office/drawing/2014/main" id="{A6D3469F-1443-A745-8A74-1941B630A5D0}"/>
              </a:ext>
            </a:extLst>
          </p:cNvPr>
          <p:cNvSpPr>
            <a:spLocks noGrp="1"/>
          </p:cNvSpPr>
          <p:nvPr>
            <p:ph type="pic" sz="quarter" idx="16"/>
          </p:nvPr>
        </p:nvSpPr>
        <p:spPr>
          <a:xfrm>
            <a:off x="12276443" y="304093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38" name="Picture Placeholder 2">
            <a:extLst>
              <a:ext uri="{FF2B5EF4-FFF2-40B4-BE49-F238E27FC236}">
                <a16:creationId xmlns:a16="http://schemas.microsoft.com/office/drawing/2014/main" id="{A0BDEAF5-724C-7046-BB0B-B113E26F6D5B}"/>
              </a:ext>
            </a:extLst>
          </p:cNvPr>
          <p:cNvSpPr>
            <a:spLocks noGrp="1"/>
          </p:cNvSpPr>
          <p:nvPr>
            <p:ph type="pic" sz="quarter" idx="17"/>
          </p:nvPr>
        </p:nvSpPr>
        <p:spPr>
          <a:xfrm>
            <a:off x="15334820" y="304093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39" name="Picture Placeholder 2">
            <a:extLst>
              <a:ext uri="{FF2B5EF4-FFF2-40B4-BE49-F238E27FC236}">
                <a16:creationId xmlns:a16="http://schemas.microsoft.com/office/drawing/2014/main" id="{812BED26-C868-494B-97C3-7966E2D99085}"/>
              </a:ext>
            </a:extLst>
          </p:cNvPr>
          <p:cNvSpPr>
            <a:spLocks noGrp="1"/>
          </p:cNvSpPr>
          <p:nvPr>
            <p:ph type="pic" sz="quarter" idx="18"/>
          </p:nvPr>
        </p:nvSpPr>
        <p:spPr>
          <a:xfrm>
            <a:off x="18393197" y="304093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0" name="Picture Placeholder 2">
            <a:extLst>
              <a:ext uri="{FF2B5EF4-FFF2-40B4-BE49-F238E27FC236}">
                <a16:creationId xmlns:a16="http://schemas.microsoft.com/office/drawing/2014/main" id="{5B826E00-86F2-C24C-B568-DC0D8470BAA5}"/>
              </a:ext>
            </a:extLst>
          </p:cNvPr>
          <p:cNvSpPr>
            <a:spLocks noGrp="1"/>
          </p:cNvSpPr>
          <p:nvPr>
            <p:ph type="pic" sz="quarter" idx="19"/>
          </p:nvPr>
        </p:nvSpPr>
        <p:spPr>
          <a:xfrm>
            <a:off x="3101313" y="610729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1" name="Picture Placeholder 2">
            <a:extLst>
              <a:ext uri="{FF2B5EF4-FFF2-40B4-BE49-F238E27FC236}">
                <a16:creationId xmlns:a16="http://schemas.microsoft.com/office/drawing/2014/main" id="{711F808D-8850-3B46-ABDC-07E5A5BD0D50}"/>
              </a:ext>
            </a:extLst>
          </p:cNvPr>
          <p:cNvSpPr>
            <a:spLocks noGrp="1"/>
          </p:cNvSpPr>
          <p:nvPr>
            <p:ph type="pic" sz="quarter" idx="20"/>
          </p:nvPr>
        </p:nvSpPr>
        <p:spPr>
          <a:xfrm>
            <a:off x="6159690" y="610729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2" name="Picture Placeholder 2">
            <a:extLst>
              <a:ext uri="{FF2B5EF4-FFF2-40B4-BE49-F238E27FC236}">
                <a16:creationId xmlns:a16="http://schemas.microsoft.com/office/drawing/2014/main" id="{58E9D4C7-0834-6B4D-AAA3-913EC62A6625}"/>
              </a:ext>
            </a:extLst>
          </p:cNvPr>
          <p:cNvSpPr>
            <a:spLocks noGrp="1"/>
          </p:cNvSpPr>
          <p:nvPr>
            <p:ph type="pic" sz="quarter" idx="21"/>
          </p:nvPr>
        </p:nvSpPr>
        <p:spPr>
          <a:xfrm>
            <a:off x="9218066" y="610729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3" name="Picture Placeholder 2">
            <a:extLst>
              <a:ext uri="{FF2B5EF4-FFF2-40B4-BE49-F238E27FC236}">
                <a16:creationId xmlns:a16="http://schemas.microsoft.com/office/drawing/2014/main" id="{44EEBEC5-6174-AE4E-BBD1-E9136E15D22E}"/>
              </a:ext>
            </a:extLst>
          </p:cNvPr>
          <p:cNvSpPr>
            <a:spLocks noGrp="1"/>
          </p:cNvSpPr>
          <p:nvPr>
            <p:ph type="pic" sz="quarter" idx="22"/>
          </p:nvPr>
        </p:nvSpPr>
        <p:spPr>
          <a:xfrm>
            <a:off x="12276443" y="610729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4" name="Picture Placeholder 2">
            <a:extLst>
              <a:ext uri="{FF2B5EF4-FFF2-40B4-BE49-F238E27FC236}">
                <a16:creationId xmlns:a16="http://schemas.microsoft.com/office/drawing/2014/main" id="{4B2AA9D4-7AD3-E346-8D9D-47A328CD1A92}"/>
              </a:ext>
            </a:extLst>
          </p:cNvPr>
          <p:cNvSpPr>
            <a:spLocks noGrp="1"/>
          </p:cNvSpPr>
          <p:nvPr>
            <p:ph type="pic" sz="quarter" idx="23"/>
          </p:nvPr>
        </p:nvSpPr>
        <p:spPr>
          <a:xfrm>
            <a:off x="15334820" y="610729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5" name="Picture Placeholder 2">
            <a:extLst>
              <a:ext uri="{FF2B5EF4-FFF2-40B4-BE49-F238E27FC236}">
                <a16:creationId xmlns:a16="http://schemas.microsoft.com/office/drawing/2014/main" id="{C79D9954-B1A9-B241-AB66-498ABD22F818}"/>
              </a:ext>
            </a:extLst>
          </p:cNvPr>
          <p:cNvSpPr>
            <a:spLocks noGrp="1"/>
          </p:cNvSpPr>
          <p:nvPr>
            <p:ph type="pic" sz="quarter" idx="24"/>
          </p:nvPr>
        </p:nvSpPr>
        <p:spPr>
          <a:xfrm>
            <a:off x="18393197" y="6107297"/>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6" name="Picture Placeholder 2">
            <a:extLst>
              <a:ext uri="{FF2B5EF4-FFF2-40B4-BE49-F238E27FC236}">
                <a16:creationId xmlns:a16="http://schemas.microsoft.com/office/drawing/2014/main" id="{E3C6B9D9-EDEE-0A4E-903A-3680791D949F}"/>
              </a:ext>
            </a:extLst>
          </p:cNvPr>
          <p:cNvSpPr>
            <a:spLocks noGrp="1"/>
          </p:cNvSpPr>
          <p:nvPr>
            <p:ph type="pic" sz="quarter" idx="25"/>
          </p:nvPr>
        </p:nvSpPr>
        <p:spPr>
          <a:xfrm>
            <a:off x="3101313" y="9246575"/>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7" name="Picture Placeholder 2">
            <a:extLst>
              <a:ext uri="{FF2B5EF4-FFF2-40B4-BE49-F238E27FC236}">
                <a16:creationId xmlns:a16="http://schemas.microsoft.com/office/drawing/2014/main" id="{1EA3C462-4F00-B249-82A3-7F5BC5E9BF21}"/>
              </a:ext>
            </a:extLst>
          </p:cNvPr>
          <p:cNvSpPr>
            <a:spLocks noGrp="1"/>
          </p:cNvSpPr>
          <p:nvPr>
            <p:ph type="pic" sz="quarter" idx="26"/>
          </p:nvPr>
        </p:nvSpPr>
        <p:spPr>
          <a:xfrm>
            <a:off x="6159690" y="9246575"/>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8" name="Picture Placeholder 2">
            <a:extLst>
              <a:ext uri="{FF2B5EF4-FFF2-40B4-BE49-F238E27FC236}">
                <a16:creationId xmlns:a16="http://schemas.microsoft.com/office/drawing/2014/main" id="{BA9F456F-643F-0949-A734-653057E58D15}"/>
              </a:ext>
            </a:extLst>
          </p:cNvPr>
          <p:cNvSpPr>
            <a:spLocks noGrp="1"/>
          </p:cNvSpPr>
          <p:nvPr>
            <p:ph type="pic" sz="quarter" idx="27"/>
          </p:nvPr>
        </p:nvSpPr>
        <p:spPr>
          <a:xfrm>
            <a:off x="9218066" y="9246575"/>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49" name="Picture Placeholder 2">
            <a:extLst>
              <a:ext uri="{FF2B5EF4-FFF2-40B4-BE49-F238E27FC236}">
                <a16:creationId xmlns:a16="http://schemas.microsoft.com/office/drawing/2014/main" id="{7392F1B6-1961-B749-9A6F-6E8617C99DF6}"/>
              </a:ext>
            </a:extLst>
          </p:cNvPr>
          <p:cNvSpPr>
            <a:spLocks noGrp="1"/>
          </p:cNvSpPr>
          <p:nvPr>
            <p:ph type="pic" sz="quarter" idx="28"/>
          </p:nvPr>
        </p:nvSpPr>
        <p:spPr>
          <a:xfrm>
            <a:off x="12276443" y="9246575"/>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50" name="Picture Placeholder 2">
            <a:extLst>
              <a:ext uri="{FF2B5EF4-FFF2-40B4-BE49-F238E27FC236}">
                <a16:creationId xmlns:a16="http://schemas.microsoft.com/office/drawing/2014/main" id="{6D70C40C-7740-AD47-A156-409C9AA66985}"/>
              </a:ext>
            </a:extLst>
          </p:cNvPr>
          <p:cNvSpPr>
            <a:spLocks noGrp="1"/>
          </p:cNvSpPr>
          <p:nvPr>
            <p:ph type="pic" sz="quarter" idx="29"/>
          </p:nvPr>
        </p:nvSpPr>
        <p:spPr>
          <a:xfrm>
            <a:off x="15334820" y="9246575"/>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
        <p:nvSpPr>
          <p:cNvPr id="51" name="Picture Placeholder 2">
            <a:extLst>
              <a:ext uri="{FF2B5EF4-FFF2-40B4-BE49-F238E27FC236}">
                <a16:creationId xmlns:a16="http://schemas.microsoft.com/office/drawing/2014/main" id="{0C80E801-CCED-6F44-AF4C-4A81BCD5C84C}"/>
              </a:ext>
            </a:extLst>
          </p:cNvPr>
          <p:cNvSpPr>
            <a:spLocks noGrp="1"/>
          </p:cNvSpPr>
          <p:nvPr>
            <p:ph type="pic" sz="quarter" idx="30"/>
          </p:nvPr>
        </p:nvSpPr>
        <p:spPr>
          <a:xfrm>
            <a:off x="18393197" y="9246575"/>
            <a:ext cx="2822817" cy="2822816"/>
          </a:xfrm>
          <a:solidFill>
            <a:schemeClr val="bg1">
              <a:lumMod val="95000"/>
            </a:schemeClr>
          </a:solid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388514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616">
          <p15:clr>
            <a:srgbClr val="FBAE40"/>
          </p15:clr>
        </p15:guide>
        <p15:guide id="2" pos="1102">
          <p15:clr>
            <a:srgbClr val="FBAE40"/>
          </p15:clr>
        </p15:guide>
        <p15:guide id="3" orient="horz" pos="5808">
          <p15:clr>
            <a:srgbClr val="FBAE40"/>
          </p15:clr>
        </p15:guide>
        <p15:guide id="4" orient="horz" pos="60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20" name="Picture Placeholder 3">
            <a:extLst>
              <a:ext uri="{FF2B5EF4-FFF2-40B4-BE49-F238E27FC236}">
                <a16:creationId xmlns:a16="http://schemas.microsoft.com/office/drawing/2014/main" id="{5E4306FE-FC5F-4829-A292-C7582F48A8D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899" r="6005"/>
          <a:stretch/>
        </p:blipFill>
        <p:spPr>
          <a:xfrm>
            <a:off x="0" y="0"/>
            <a:ext cx="24377650" cy="13716000"/>
          </a:xfrm>
          <a:prstGeom prst="rect">
            <a:avLst/>
          </a:prstGeom>
        </p:spPr>
      </p:pic>
      <p:sp>
        <p:nvSpPr>
          <p:cNvPr id="21" name="Rectangle 20">
            <a:extLst>
              <a:ext uri="{FF2B5EF4-FFF2-40B4-BE49-F238E27FC236}">
                <a16:creationId xmlns:a16="http://schemas.microsoft.com/office/drawing/2014/main" id="{1F637F2F-A42D-4DD5-A488-1610B47CD555}"/>
              </a:ext>
            </a:extLst>
          </p:cNvPr>
          <p:cNvSpPr/>
          <p:nvPr userDrawn="1"/>
        </p:nvSpPr>
        <p:spPr>
          <a:xfrm>
            <a:off x="0" y="0"/>
            <a:ext cx="24377650" cy="13716000"/>
          </a:xfrm>
          <a:prstGeom prst="rect">
            <a:avLst/>
          </a:prstGeom>
          <a:gradFill>
            <a:gsLst>
              <a:gs pos="99000">
                <a:schemeClr val="accent6">
                  <a:alpha val="65000"/>
                </a:schemeClr>
              </a:gs>
              <a:gs pos="0">
                <a:schemeClr val="accent5">
                  <a:alpha val="80000"/>
                </a:schemeClr>
              </a:gs>
              <a:gs pos="53000">
                <a:schemeClr val="accent3">
                  <a:alpha val="7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Regular" pitchFamily="2" charset="77"/>
            </a:endParaRPr>
          </a:p>
        </p:txBody>
      </p:sp>
      <p:grpSp>
        <p:nvGrpSpPr>
          <p:cNvPr id="22" name="Group 21">
            <a:extLst>
              <a:ext uri="{FF2B5EF4-FFF2-40B4-BE49-F238E27FC236}">
                <a16:creationId xmlns:a16="http://schemas.microsoft.com/office/drawing/2014/main" id="{0A7D6D26-2C5C-4D66-B0D6-F822DD66DCC6}"/>
              </a:ext>
            </a:extLst>
          </p:cNvPr>
          <p:cNvGrpSpPr/>
          <p:nvPr userDrawn="1"/>
        </p:nvGrpSpPr>
        <p:grpSpPr>
          <a:xfrm>
            <a:off x="7529643" y="4269007"/>
            <a:ext cx="9585854" cy="3405228"/>
            <a:chOff x="5153996" y="4657660"/>
            <a:chExt cx="7191263" cy="2554586"/>
          </a:xfrm>
        </p:grpSpPr>
        <p:sp>
          <p:nvSpPr>
            <p:cNvPr id="23" name="Rectangle 22">
              <a:extLst>
                <a:ext uri="{FF2B5EF4-FFF2-40B4-BE49-F238E27FC236}">
                  <a16:creationId xmlns:a16="http://schemas.microsoft.com/office/drawing/2014/main" id="{C99EA399-2B29-46E0-BE6D-D5F9FCBC7A5C}"/>
                </a:ext>
              </a:extLst>
            </p:cNvPr>
            <p:cNvSpPr>
              <a:spLocks/>
            </p:cNvSpPr>
            <p:nvPr/>
          </p:nvSpPr>
          <p:spPr bwMode="auto">
            <a:xfrm>
              <a:off x="7743041" y="4657660"/>
              <a:ext cx="4602218" cy="2554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2128" b="1" spc="200">
                  <a:solidFill>
                    <a:schemeClr val="bg2"/>
                  </a:solidFill>
                  <a:latin typeface="Nunito Sans Black" pitchFamily="2" charset="77"/>
                  <a:ea typeface="ＭＳ Ｐゴシック" charset="0"/>
                  <a:cs typeface="Source Sans Pro"/>
                  <a:sym typeface="Bebas Neue" charset="0"/>
                </a:rPr>
                <a:t>HBS</a:t>
              </a:r>
            </a:p>
          </p:txBody>
        </p:sp>
        <p:pic>
          <p:nvPicPr>
            <p:cNvPr id="24" name="Picture 23">
              <a:extLst>
                <a:ext uri="{FF2B5EF4-FFF2-40B4-BE49-F238E27FC236}">
                  <a16:creationId xmlns:a16="http://schemas.microsoft.com/office/drawing/2014/main" id="{BAC32E9F-0847-4E0F-97B7-7598BA7BC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53996" y="4657680"/>
              <a:ext cx="2193524" cy="2193524"/>
            </a:xfrm>
            <a:prstGeom prst="rect">
              <a:avLst/>
            </a:prstGeom>
          </p:spPr>
        </p:pic>
      </p:grpSp>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8" name="Rectangle 1">
            <a:extLst>
              <a:ext uri="{FF2B5EF4-FFF2-40B4-BE49-F238E27FC236}">
                <a16:creationId xmlns:a16="http://schemas.microsoft.com/office/drawing/2014/main" id="{171D7C3B-1E2E-44A9-AFA0-EA0658D17D19}"/>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pic>
        <p:nvPicPr>
          <p:cNvPr id="27" name="Picture 26">
            <a:extLst>
              <a:ext uri="{FF2B5EF4-FFF2-40B4-BE49-F238E27FC236}">
                <a16:creationId xmlns:a16="http://schemas.microsoft.com/office/drawing/2014/main" id="{81E80882-41F4-4B23-BF99-CB660AF5AC5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72514" y="12865041"/>
            <a:ext cx="1328106" cy="427464"/>
          </a:xfrm>
          <a:prstGeom prst="rect">
            <a:avLst/>
          </a:prstGeom>
          <a:noFill/>
        </p:spPr>
      </p:pic>
      <p:sp>
        <p:nvSpPr>
          <p:cNvPr id="3" name="Text Placeholder 2">
            <a:extLst>
              <a:ext uri="{FF2B5EF4-FFF2-40B4-BE49-F238E27FC236}">
                <a16:creationId xmlns:a16="http://schemas.microsoft.com/office/drawing/2014/main" id="{891A96DD-07E6-4E81-84C8-CD307D3273B8}"/>
              </a:ext>
            </a:extLst>
          </p:cNvPr>
          <p:cNvSpPr>
            <a:spLocks noGrp="1"/>
          </p:cNvSpPr>
          <p:nvPr>
            <p:ph type="body" sz="quarter" idx="10" hasCustomPrompt="1"/>
          </p:nvPr>
        </p:nvSpPr>
        <p:spPr>
          <a:xfrm>
            <a:off x="7465829" y="7913223"/>
            <a:ext cx="9461257" cy="1073150"/>
          </a:xfrm>
        </p:spPr>
        <p:txBody>
          <a:bodyPr>
            <a:normAutofit/>
          </a:bodyPr>
          <a:lstStyle>
            <a:lvl1pPr marL="0" indent="0" algn="ctr">
              <a:buNone/>
              <a:defRPr sz="5400">
                <a:solidFill>
                  <a:schemeClr val="bg1"/>
                </a:solidFill>
                <a:latin typeface="Nunito Sans Light" panose="00000400000000000000" pitchFamily="2" charset="0"/>
              </a:defRPr>
            </a:lvl1pPr>
            <a:lvl2pPr marL="914171" indent="0" algn="ctr">
              <a:buNone/>
              <a:defRPr>
                <a:solidFill>
                  <a:schemeClr val="bg1"/>
                </a:solidFill>
              </a:defRPr>
            </a:lvl2pPr>
            <a:lvl3pPr marL="1828343" indent="0" algn="ctr">
              <a:buNone/>
              <a:defRPr>
                <a:solidFill>
                  <a:schemeClr val="bg1"/>
                </a:solidFill>
              </a:defRPr>
            </a:lvl3pPr>
            <a:lvl4pPr marL="2742514" indent="0" algn="ctr">
              <a:buNone/>
              <a:defRPr>
                <a:solidFill>
                  <a:schemeClr val="bg1"/>
                </a:solidFill>
              </a:defRPr>
            </a:lvl4pPr>
            <a:lvl5pPr marL="3656685" indent="0" algn="ctr">
              <a:buNone/>
              <a:defRPr>
                <a:solidFill>
                  <a:schemeClr val="bg1"/>
                </a:solidFill>
              </a:defRPr>
            </a:lvl5pPr>
          </a:lstStyle>
          <a:p>
            <a:pPr lvl="0"/>
            <a:r>
              <a:rPr lang="en-US"/>
              <a:t>Thank you for joining us today</a:t>
            </a:r>
          </a:p>
        </p:txBody>
      </p:sp>
    </p:spTree>
    <p:extLst>
      <p:ext uri="{BB962C8B-B14F-4D97-AF65-F5344CB8AC3E}">
        <p14:creationId xmlns:p14="http://schemas.microsoft.com/office/powerpoint/2010/main" val="101611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7" orient="horz" pos="1632">
          <p15:clr>
            <a:srgbClr val="FBAE40"/>
          </p15:clr>
        </p15:guide>
        <p15:guide id="8" orient="horz" pos="1560">
          <p15:clr>
            <a:srgbClr val="FBAE40"/>
          </p15:clr>
        </p15:guide>
        <p15:guide id="9" orient="horz" pos="1272">
          <p15:clr>
            <a:srgbClr val="FBAE40"/>
          </p15:clr>
        </p15:guide>
        <p15:guide id="10" orient="horz" pos="888">
          <p15:clr>
            <a:srgbClr val="FBAE40"/>
          </p15:clr>
        </p15:guide>
        <p15:guide id="12" orient="horz" pos="480">
          <p15:clr>
            <a:srgbClr val="FBAE40"/>
          </p15:clr>
        </p15:guide>
        <p15:guide id="13" orient="horz" pos="1944">
          <p15:clr>
            <a:srgbClr val="FBAE40"/>
          </p15:clr>
        </p15:guide>
        <p15:guide id="14" orient="horz" pos="78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F1A904-DEEC-4A3C-BB4F-B700F98A133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7653" b="7950"/>
          <a:stretch/>
        </p:blipFill>
        <p:spPr>
          <a:xfrm>
            <a:off x="0" y="1"/>
            <a:ext cx="24377650" cy="13716000"/>
          </a:xfrm>
          <a:prstGeom prst="rect">
            <a:avLst/>
          </a:prstGeom>
        </p:spPr>
      </p:pic>
      <p:sp>
        <p:nvSpPr>
          <p:cNvPr id="13" name="Rectangle 12">
            <a:extLst>
              <a:ext uri="{FF2B5EF4-FFF2-40B4-BE49-F238E27FC236}">
                <a16:creationId xmlns:a16="http://schemas.microsoft.com/office/drawing/2014/main" id="{898DC2F2-784A-0542-AB37-55526AFF15D3}"/>
              </a:ext>
            </a:extLst>
          </p:cNvPr>
          <p:cNvSpPr/>
          <p:nvPr userDrawn="1"/>
        </p:nvSpPr>
        <p:spPr>
          <a:xfrm>
            <a:off x="1" y="0"/>
            <a:ext cx="24377649" cy="13716000"/>
          </a:xfrm>
          <a:prstGeom prst="rect">
            <a:avLst/>
          </a:prstGeom>
          <a:gradFill>
            <a:gsLst>
              <a:gs pos="97000">
                <a:srgbClr val="252E8A">
                  <a:alpha val="88000"/>
                </a:srgbClr>
              </a:gs>
              <a:gs pos="23000">
                <a:srgbClr val="0F54B4">
                  <a:alpha val="4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Regular" pitchFamily="2" charset="77"/>
            </a:endParaRPr>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4" name="Rectangle 13">
            <a:extLst>
              <a:ext uri="{FF2B5EF4-FFF2-40B4-BE49-F238E27FC236}">
                <a16:creationId xmlns:a16="http://schemas.microsoft.com/office/drawing/2014/main" id="{F82D564A-4E83-3A44-A301-28B3138AF731}"/>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6" name="Text Placeholder 3">
            <a:extLst>
              <a:ext uri="{FF2B5EF4-FFF2-40B4-BE49-F238E27FC236}">
                <a16:creationId xmlns:a16="http://schemas.microsoft.com/office/drawing/2014/main" id="{D342EBCF-AAA5-0D46-BC81-DB75F626F566}"/>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8" name="Text Placeholder 7">
            <a:extLst>
              <a:ext uri="{FF2B5EF4-FFF2-40B4-BE49-F238E27FC236}">
                <a16:creationId xmlns:a16="http://schemas.microsoft.com/office/drawing/2014/main" id="{E14DD46B-C405-2C45-B79A-0607D5B4CADF}"/>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
        <p:nvSpPr>
          <p:cNvPr id="20" name="Text Placeholder 5">
            <a:extLst>
              <a:ext uri="{FF2B5EF4-FFF2-40B4-BE49-F238E27FC236}">
                <a16:creationId xmlns:a16="http://schemas.microsoft.com/office/drawing/2014/main" id="{9F88C693-EE3C-3B41-A173-0B784AE16695}"/>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Tree>
    <p:extLst>
      <p:ext uri="{BB962C8B-B14F-4D97-AF65-F5344CB8AC3E}">
        <p14:creationId xmlns:p14="http://schemas.microsoft.com/office/powerpoint/2010/main" val="397705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2000"/>
                                        <p:tgtEl>
                                          <p:spTgt spid="1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2000"/>
                                        <p:tgtEl>
                                          <p:spTgt spid="1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0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000"/>
                        <p:tgtEl>
                          <p:spTgt spid="18"/>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000"/>
                        <p:tgtEl>
                          <p:spTgt spid="20"/>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creen Image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BA004A7-E19B-4C05-996F-2C50E93D405F}"/>
              </a:ext>
            </a:extLst>
          </p:cNvPr>
          <p:cNvSpPr>
            <a:spLocks noGrp="1"/>
          </p:cNvSpPr>
          <p:nvPr>
            <p:ph type="pic" sz="quarter" idx="10"/>
          </p:nvPr>
        </p:nvSpPr>
        <p:spPr>
          <a:xfrm>
            <a:off x="0" y="0"/>
            <a:ext cx="24377650" cy="13716000"/>
          </a:xfrm>
        </p:spPr>
        <p:txBody>
          <a:bodyPr/>
          <a:lstStyle/>
          <a:p>
            <a:endParaRPr lang="en-US"/>
          </a:p>
        </p:txBody>
      </p:sp>
    </p:spTree>
    <p:extLst>
      <p:ext uri="{BB962C8B-B14F-4D97-AF65-F5344CB8AC3E}">
        <p14:creationId xmlns:p14="http://schemas.microsoft.com/office/powerpoint/2010/main" val="23026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5" orient="horz" pos="8088">
          <p15:clr>
            <a:srgbClr val="FBAE40"/>
          </p15:clr>
        </p15:guide>
        <p15:guide id="6" pos="14254">
          <p15:clr>
            <a:srgbClr val="FBAE40"/>
          </p15:clr>
        </p15:guide>
        <p15:guide id="10" orient="horz" pos="8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Content w/Media Block">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C08D32F-F443-42FD-8C02-894E4E79C2F3}"/>
              </a:ext>
            </a:extLst>
          </p:cNvPr>
          <p:cNvSpPr/>
          <p:nvPr userDrawn="1"/>
        </p:nvSpPr>
        <p:spPr>
          <a:xfrm>
            <a:off x="1758859" y="2514410"/>
            <a:ext cx="1005840"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8" name="Rectangle 1">
            <a:extLst>
              <a:ext uri="{FF2B5EF4-FFF2-40B4-BE49-F238E27FC236}">
                <a16:creationId xmlns:a16="http://schemas.microsoft.com/office/drawing/2014/main" id="{171D7C3B-1E2E-44A9-AFA0-EA0658D17D19}"/>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32925" y="1301188"/>
            <a:ext cx="21012886" cy="984885"/>
          </a:xfrm>
        </p:spPr>
        <p:txBody>
          <a:bodyPr>
            <a:noAutofit/>
          </a:bodyPr>
          <a:lstStyle>
            <a:lvl1pPr marL="0" indent="0">
              <a:buNone/>
              <a:defRPr sz="6600">
                <a:solidFill>
                  <a:schemeClr val="tx2"/>
                </a:solidFill>
                <a:latin typeface="Nunito Sans Bold" panose="00000800000000000000" pitchFamily="2" charset="0"/>
              </a:defRPr>
            </a:lvl1pPr>
          </a:lstStyle>
          <a:p>
            <a:pPr lvl="0"/>
            <a:r>
              <a:rPr lang="en-US"/>
              <a:t>Click to edit Heading </a:t>
            </a:r>
          </a:p>
        </p:txBody>
      </p:sp>
      <p:sp>
        <p:nvSpPr>
          <p:cNvPr id="54" name="Text Placeholder 53">
            <a:extLst>
              <a:ext uri="{FF2B5EF4-FFF2-40B4-BE49-F238E27FC236}">
                <a16:creationId xmlns:a16="http://schemas.microsoft.com/office/drawing/2014/main" id="{B8357BF7-356D-4D39-80FD-C64259395850}"/>
              </a:ext>
            </a:extLst>
          </p:cNvPr>
          <p:cNvSpPr>
            <a:spLocks noGrp="1"/>
          </p:cNvSpPr>
          <p:nvPr>
            <p:ph type="body" sz="quarter" idx="11" hasCustomPrompt="1"/>
          </p:nvPr>
        </p:nvSpPr>
        <p:spPr>
          <a:xfrm>
            <a:off x="1632926" y="684529"/>
            <a:ext cx="10555899" cy="739042"/>
          </a:xfrm>
        </p:spPr>
        <p:txBody>
          <a:bodyPr>
            <a:normAutofit/>
          </a:bodyPr>
          <a:lstStyle>
            <a:lvl1pPr marL="0" indent="0">
              <a:buNone/>
              <a:defRPr sz="3600"/>
            </a:lvl1pPr>
          </a:lstStyle>
          <a:p>
            <a:pPr lvl="0"/>
            <a:r>
              <a:rPr lang="en-US"/>
              <a:t>Click to edit pre-heading</a:t>
            </a:r>
          </a:p>
        </p:txBody>
      </p:sp>
      <p:sp>
        <p:nvSpPr>
          <p:cNvPr id="56" name="Content Placeholder 55">
            <a:extLst>
              <a:ext uri="{FF2B5EF4-FFF2-40B4-BE49-F238E27FC236}">
                <a16:creationId xmlns:a16="http://schemas.microsoft.com/office/drawing/2014/main" id="{983FC608-84A4-48B6-966C-C18AF445FE72}"/>
              </a:ext>
            </a:extLst>
          </p:cNvPr>
          <p:cNvSpPr>
            <a:spLocks noGrp="1"/>
          </p:cNvSpPr>
          <p:nvPr>
            <p:ph sz="quarter" idx="12"/>
          </p:nvPr>
        </p:nvSpPr>
        <p:spPr>
          <a:xfrm>
            <a:off x="1615340" y="3086100"/>
            <a:ext cx="21012885" cy="929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75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userDrawn="1">
          <p15:clr>
            <a:srgbClr val="FBAE40"/>
          </p15:clr>
        </p15:guide>
        <p15:guide id="3" pos="1102" userDrawn="1">
          <p15:clr>
            <a:srgbClr val="FBAE40"/>
          </p15:clr>
        </p15:guide>
        <p15:guide id="4" orient="horz" pos="8376" userDrawn="1">
          <p15:clr>
            <a:srgbClr val="FBAE40"/>
          </p15:clr>
        </p15:guide>
        <p15:guide id="5" orient="horz" pos="8088" userDrawn="1">
          <p15:clr>
            <a:srgbClr val="FBAE40"/>
          </p15:clr>
        </p15:guide>
        <p15:guide id="6" pos="14254" userDrawn="1">
          <p15:clr>
            <a:srgbClr val="FBAE40"/>
          </p15:clr>
        </p15:guide>
        <p15:guide id="7" orient="horz" pos="1632" userDrawn="1">
          <p15:clr>
            <a:srgbClr val="FBAE40"/>
          </p15:clr>
        </p15:guide>
        <p15:guide id="8" orient="horz" pos="1560" userDrawn="1">
          <p15:clr>
            <a:srgbClr val="FBAE40"/>
          </p15:clr>
        </p15:guide>
        <p15:guide id="9" orient="horz" pos="1272" userDrawn="1">
          <p15:clr>
            <a:srgbClr val="FBAE40"/>
          </p15:clr>
        </p15:guide>
        <p15:guide id="10" orient="horz" pos="888" userDrawn="1">
          <p15:clr>
            <a:srgbClr val="FBAE40"/>
          </p15:clr>
        </p15:guide>
        <p15:guide id="11" orient="horz" pos="696" userDrawn="1">
          <p15:clr>
            <a:srgbClr val="FBAE40"/>
          </p15:clr>
        </p15:guide>
        <p15:guide id="12" orient="horz" pos="480" userDrawn="1">
          <p15:clr>
            <a:srgbClr val="FBAE40"/>
          </p15:clr>
        </p15:guide>
        <p15:guide id="13" orient="horz" pos="1944" userDrawn="1">
          <p15:clr>
            <a:srgbClr val="FBAE40"/>
          </p15:clr>
        </p15:guide>
        <p15:guide id="14" orient="horz" pos="780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Content w/Text Block">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C08D32F-F443-42FD-8C02-894E4E79C2F3}"/>
              </a:ext>
            </a:extLst>
          </p:cNvPr>
          <p:cNvSpPr/>
          <p:nvPr userDrawn="1"/>
        </p:nvSpPr>
        <p:spPr>
          <a:xfrm>
            <a:off x="1758859" y="2514410"/>
            <a:ext cx="1005840"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8" name="Rectangle 1">
            <a:extLst>
              <a:ext uri="{FF2B5EF4-FFF2-40B4-BE49-F238E27FC236}">
                <a16:creationId xmlns:a16="http://schemas.microsoft.com/office/drawing/2014/main" id="{171D7C3B-1E2E-44A9-AFA0-EA0658D17D19}"/>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32925" y="1301188"/>
            <a:ext cx="21012886" cy="984885"/>
          </a:xfrm>
        </p:spPr>
        <p:txBody>
          <a:bodyPr>
            <a:noAutofit/>
          </a:bodyPr>
          <a:lstStyle>
            <a:lvl1pPr marL="0" indent="0">
              <a:buNone/>
              <a:defRPr sz="6600">
                <a:solidFill>
                  <a:schemeClr val="tx2"/>
                </a:solidFill>
                <a:latin typeface="Nunito Sans Bold" panose="00000800000000000000" pitchFamily="2" charset="0"/>
              </a:defRPr>
            </a:lvl1pPr>
          </a:lstStyle>
          <a:p>
            <a:pPr lvl="0"/>
            <a:r>
              <a:rPr lang="en-US"/>
              <a:t>Click to edit Heading </a:t>
            </a:r>
          </a:p>
        </p:txBody>
      </p:sp>
      <p:sp>
        <p:nvSpPr>
          <p:cNvPr id="54" name="Text Placeholder 53">
            <a:extLst>
              <a:ext uri="{FF2B5EF4-FFF2-40B4-BE49-F238E27FC236}">
                <a16:creationId xmlns:a16="http://schemas.microsoft.com/office/drawing/2014/main" id="{B8357BF7-356D-4D39-80FD-C64259395850}"/>
              </a:ext>
            </a:extLst>
          </p:cNvPr>
          <p:cNvSpPr>
            <a:spLocks noGrp="1"/>
          </p:cNvSpPr>
          <p:nvPr>
            <p:ph type="body" sz="quarter" idx="11" hasCustomPrompt="1"/>
          </p:nvPr>
        </p:nvSpPr>
        <p:spPr>
          <a:xfrm>
            <a:off x="1632926" y="684529"/>
            <a:ext cx="10555899" cy="739042"/>
          </a:xfrm>
        </p:spPr>
        <p:txBody>
          <a:bodyPr>
            <a:normAutofit/>
          </a:bodyPr>
          <a:lstStyle>
            <a:lvl1pPr marL="0" indent="0">
              <a:buNone/>
              <a:defRPr sz="3600"/>
            </a:lvl1pPr>
          </a:lstStyle>
          <a:p>
            <a:pPr lvl="0"/>
            <a:r>
              <a:rPr lang="en-US"/>
              <a:t>Click to edit pre-heading</a:t>
            </a:r>
          </a:p>
        </p:txBody>
      </p:sp>
      <p:sp>
        <p:nvSpPr>
          <p:cNvPr id="3" name="Text Placeholder 2">
            <a:extLst>
              <a:ext uri="{FF2B5EF4-FFF2-40B4-BE49-F238E27FC236}">
                <a16:creationId xmlns:a16="http://schemas.microsoft.com/office/drawing/2014/main" id="{5D2D9A00-D8FB-42F8-BFA1-9C5AF57CE98E}"/>
              </a:ext>
            </a:extLst>
          </p:cNvPr>
          <p:cNvSpPr>
            <a:spLocks noGrp="1"/>
          </p:cNvSpPr>
          <p:nvPr>
            <p:ph type="body" sz="quarter" idx="12"/>
          </p:nvPr>
        </p:nvSpPr>
        <p:spPr>
          <a:xfrm>
            <a:off x="1615340" y="3086100"/>
            <a:ext cx="21012885" cy="929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96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7" orient="horz" pos="1632">
          <p15:clr>
            <a:srgbClr val="FBAE40"/>
          </p15:clr>
        </p15:guide>
        <p15:guide id="8" orient="horz" pos="1560">
          <p15:clr>
            <a:srgbClr val="FBAE40"/>
          </p15:clr>
        </p15:guide>
        <p15:guide id="9" orient="horz" pos="1272">
          <p15:clr>
            <a:srgbClr val="FBAE40"/>
          </p15:clr>
        </p15:guide>
        <p15:guide id="10" orient="horz" pos="888">
          <p15:clr>
            <a:srgbClr val="FBAE40"/>
          </p15:clr>
        </p15:guide>
        <p15:guide id="11" orient="horz" pos="696">
          <p15:clr>
            <a:srgbClr val="FBAE40"/>
          </p15:clr>
        </p15:guide>
        <p15:guide id="12" orient="horz" pos="480">
          <p15:clr>
            <a:srgbClr val="FBAE40"/>
          </p15:clr>
        </p15:guide>
        <p15:guide id="13" orient="horz" pos="1944">
          <p15:clr>
            <a:srgbClr val="FBAE40"/>
          </p15:clr>
        </p15:guide>
        <p15:guide id="14" orient="horz" pos="78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ig Background with image">
    <p:spTree>
      <p:nvGrpSpPr>
        <p:cNvPr id="1" name=""/>
        <p:cNvGrpSpPr/>
        <p:nvPr/>
      </p:nvGrpSpPr>
      <p:grpSpPr>
        <a:xfrm>
          <a:off x="0" y="0"/>
          <a:ext cx="0" cy="0"/>
          <a:chOff x="0" y="0"/>
          <a:chExt cx="0" cy="0"/>
        </a:xfrm>
      </p:grpSpPr>
      <p:sp>
        <p:nvSpPr>
          <p:cNvPr id="7" name="Picture Placeholder 13"/>
          <p:cNvSpPr>
            <a:spLocks noGrp="1"/>
          </p:cNvSpPr>
          <p:nvPr>
            <p:ph type="pic" sz="quarter" idx="22"/>
          </p:nvPr>
        </p:nvSpPr>
        <p:spPr>
          <a:xfrm>
            <a:off x="14173200" y="730251"/>
            <a:ext cx="9635067" cy="10810875"/>
          </a:xfrm>
          <a:effectLst/>
        </p:spPr>
        <p:txBody>
          <a:bodyPr>
            <a:normAutofit/>
          </a:bodyPr>
          <a:lstStyle>
            <a:lvl1pPr marL="0" indent="0">
              <a:buNone/>
              <a:defRPr sz="2800">
                <a:ln>
                  <a:noFill/>
                </a:ln>
                <a:solidFill>
                  <a:schemeClr val="bg1">
                    <a:lumMod val="85000"/>
                  </a:schemeClr>
                </a:solidFill>
              </a:defRPr>
            </a:lvl1pPr>
          </a:lstStyle>
          <a:p>
            <a:endParaRPr lang="en-US"/>
          </a:p>
        </p:txBody>
      </p:sp>
      <p:sp>
        <p:nvSpPr>
          <p:cNvPr id="8" name="Title Placeholder 1">
            <a:extLst>
              <a:ext uri="{FF2B5EF4-FFF2-40B4-BE49-F238E27FC236}">
                <a16:creationId xmlns:a16="http://schemas.microsoft.com/office/drawing/2014/main" id="{8C004CF5-ADA9-AD4C-9231-04DFE6C85884}"/>
              </a:ext>
            </a:extLst>
          </p:cNvPr>
          <p:cNvSpPr>
            <a:spLocks noGrp="1"/>
          </p:cNvSpPr>
          <p:nvPr>
            <p:ph type="title"/>
          </p:nvPr>
        </p:nvSpPr>
        <p:spPr>
          <a:xfrm>
            <a:off x="1675964" y="730251"/>
            <a:ext cx="11650569" cy="1403349"/>
          </a:xfrm>
          <a:prstGeom prst="rect">
            <a:avLst/>
          </a:prstGeom>
        </p:spPr>
        <p:txBody>
          <a:bodyPr vert="horz" lIns="91440" tIns="45720" rIns="91440" bIns="45720" rtlCol="0" anchor="ctr">
            <a:normAutofit/>
          </a:bodyPr>
          <a:lstStyle>
            <a:lvl1pPr>
              <a:defRPr sz="6400" b="1" i="0">
                <a:solidFill>
                  <a:schemeClr val="tx2"/>
                </a:solidFill>
                <a:latin typeface="Nunito Sans" pitchFamily="2" charset="77"/>
              </a:defRPr>
            </a:lvl1pPr>
          </a:lstStyle>
          <a:p>
            <a:r>
              <a:rPr lang="en-US" dirty="0"/>
              <a:t>Click to edit Master title style</a:t>
            </a:r>
          </a:p>
        </p:txBody>
      </p:sp>
      <p:sp>
        <p:nvSpPr>
          <p:cNvPr id="10" name="Text Placeholder 8">
            <a:extLst>
              <a:ext uri="{FF2B5EF4-FFF2-40B4-BE49-F238E27FC236}">
                <a16:creationId xmlns:a16="http://schemas.microsoft.com/office/drawing/2014/main" id="{3754F27D-F265-AD4B-A646-278ADD47B209}"/>
              </a:ext>
            </a:extLst>
          </p:cNvPr>
          <p:cNvSpPr>
            <a:spLocks noGrp="1"/>
          </p:cNvSpPr>
          <p:nvPr>
            <p:ph type="body" sz="quarter" idx="23"/>
          </p:nvPr>
        </p:nvSpPr>
        <p:spPr>
          <a:xfrm>
            <a:off x="1676400" y="2838450"/>
            <a:ext cx="11650663" cy="6813550"/>
          </a:xfrm>
        </p:spPr>
        <p:txBody>
          <a:bodyPr>
            <a:normAutofit/>
          </a:bodyPr>
          <a:lstStyle>
            <a:lvl1pPr marL="0" indent="0">
              <a:buNone/>
              <a:defRPr sz="3200"/>
            </a:lvl1pPr>
            <a:lvl2pPr marL="914171" indent="0">
              <a:buNone/>
              <a:defRPr sz="3200"/>
            </a:lvl2pPr>
            <a:lvl3pPr marL="1828343" indent="0">
              <a:buNone/>
              <a:defRPr sz="3200"/>
            </a:lvl3pPr>
            <a:lvl4pPr marL="2742514" indent="0">
              <a:buNone/>
              <a:defRPr sz="3200"/>
            </a:lvl4pPr>
            <a:lvl5pPr marL="3656685" indent="0">
              <a:buNone/>
              <a:defRPr sz="3200"/>
            </a:lvl5pPr>
          </a:lstStyle>
          <a:p>
            <a:pPr lvl="0"/>
            <a:r>
              <a:rPr lang="en-US" dirty="0"/>
              <a:t>Edit Master text styles</a:t>
            </a:r>
          </a:p>
        </p:txBody>
      </p:sp>
    </p:spTree>
    <p:extLst>
      <p:ext uri="{BB962C8B-B14F-4D97-AF65-F5344CB8AC3E}">
        <p14:creationId xmlns:p14="http://schemas.microsoft.com/office/powerpoint/2010/main" val="84526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Gallery 4">
    <p:spTree>
      <p:nvGrpSpPr>
        <p:cNvPr id="1" name=""/>
        <p:cNvGrpSpPr/>
        <p:nvPr/>
      </p:nvGrpSpPr>
      <p:grpSpPr>
        <a:xfrm>
          <a:off x="0" y="0"/>
          <a:ext cx="0" cy="0"/>
          <a:chOff x="0" y="0"/>
          <a:chExt cx="0" cy="0"/>
        </a:xfrm>
      </p:grpSpPr>
      <p:sp>
        <p:nvSpPr>
          <p:cNvPr id="15" name="Picture Placeholder 14"/>
          <p:cNvSpPr>
            <a:spLocks noGrp="1"/>
          </p:cNvSpPr>
          <p:nvPr>
            <p:ph type="pic" sz="quarter" idx="24"/>
          </p:nvPr>
        </p:nvSpPr>
        <p:spPr>
          <a:xfrm>
            <a:off x="5487486" y="3759483"/>
            <a:ext cx="5284590" cy="6130128"/>
          </a:xfrm>
          <a:custGeom>
            <a:avLst/>
            <a:gdLst>
              <a:gd name="connsiteX0" fmla="*/ 2642295 w 5284590"/>
              <a:gd name="connsiteY0" fmla="*/ 0 h 6130128"/>
              <a:gd name="connsiteX1" fmla="*/ 5284590 w 5284590"/>
              <a:gd name="connsiteY1" fmla="*/ 1321148 h 6130128"/>
              <a:gd name="connsiteX2" fmla="*/ 5284590 w 5284590"/>
              <a:gd name="connsiteY2" fmla="*/ 4808980 h 6130128"/>
              <a:gd name="connsiteX3" fmla="*/ 2642295 w 5284590"/>
              <a:gd name="connsiteY3" fmla="*/ 6130128 h 6130128"/>
              <a:gd name="connsiteX4" fmla="*/ 0 w 5284590"/>
              <a:gd name="connsiteY4" fmla="*/ 4808980 h 6130128"/>
              <a:gd name="connsiteX5" fmla="*/ 0 w 5284590"/>
              <a:gd name="connsiteY5" fmla="*/ 1321148 h 61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590" h="6130128">
                <a:moveTo>
                  <a:pt x="2642295" y="0"/>
                </a:moveTo>
                <a:lnTo>
                  <a:pt x="5284590" y="1321148"/>
                </a:lnTo>
                <a:lnTo>
                  <a:pt x="5284590" y="4808980"/>
                </a:lnTo>
                <a:lnTo>
                  <a:pt x="2642295" y="6130128"/>
                </a:lnTo>
                <a:lnTo>
                  <a:pt x="0" y="4808980"/>
                </a:lnTo>
                <a:lnTo>
                  <a:pt x="0" y="1321148"/>
                </a:lnTo>
                <a:close/>
              </a:path>
            </a:pathLst>
          </a:custGeom>
          <a:effectLst/>
        </p:spPr>
        <p:txBody>
          <a:bodyPr wrap="square">
            <a:noAutofit/>
          </a:bodyPr>
          <a:lstStyle>
            <a:lvl1pPr marL="0" indent="0">
              <a:buNone/>
              <a:defRPr sz="2800">
                <a:ln>
                  <a:noFill/>
                </a:ln>
                <a:solidFill>
                  <a:schemeClr val="bg1">
                    <a:lumMod val="85000"/>
                  </a:schemeClr>
                </a:solidFill>
              </a:defRPr>
            </a:lvl1pPr>
          </a:lstStyle>
          <a:p>
            <a:endParaRPr lang="en-US"/>
          </a:p>
        </p:txBody>
      </p:sp>
      <p:sp>
        <p:nvSpPr>
          <p:cNvPr id="16" name="Picture Placeholder 15"/>
          <p:cNvSpPr>
            <a:spLocks noGrp="1"/>
          </p:cNvSpPr>
          <p:nvPr>
            <p:ph type="pic" sz="quarter" idx="23"/>
          </p:nvPr>
        </p:nvSpPr>
        <p:spPr>
          <a:xfrm>
            <a:off x="13427154" y="3759483"/>
            <a:ext cx="5284590" cy="6130128"/>
          </a:xfrm>
          <a:custGeom>
            <a:avLst/>
            <a:gdLst>
              <a:gd name="connsiteX0" fmla="*/ 2642295 w 5284590"/>
              <a:gd name="connsiteY0" fmla="*/ 0 h 6130128"/>
              <a:gd name="connsiteX1" fmla="*/ 5284590 w 5284590"/>
              <a:gd name="connsiteY1" fmla="*/ 1321148 h 6130128"/>
              <a:gd name="connsiteX2" fmla="*/ 5284590 w 5284590"/>
              <a:gd name="connsiteY2" fmla="*/ 4808980 h 6130128"/>
              <a:gd name="connsiteX3" fmla="*/ 2642295 w 5284590"/>
              <a:gd name="connsiteY3" fmla="*/ 6130128 h 6130128"/>
              <a:gd name="connsiteX4" fmla="*/ 0 w 5284590"/>
              <a:gd name="connsiteY4" fmla="*/ 4808980 h 6130128"/>
              <a:gd name="connsiteX5" fmla="*/ 0 w 5284590"/>
              <a:gd name="connsiteY5" fmla="*/ 1321148 h 61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590" h="6130128">
                <a:moveTo>
                  <a:pt x="2642295" y="0"/>
                </a:moveTo>
                <a:lnTo>
                  <a:pt x="5284590" y="1321148"/>
                </a:lnTo>
                <a:lnTo>
                  <a:pt x="5284590" y="4808980"/>
                </a:lnTo>
                <a:lnTo>
                  <a:pt x="2642295" y="6130128"/>
                </a:lnTo>
                <a:lnTo>
                  <a:pt x="0" y="4808980"/>
                </a:lnTo>
                <a:lnTo>
                  <a:pt x="0" y="1321148"/>
                </a:lnTo>
                <a:close/>
              </a:path>
            </a:pathLst>
          </a:custGeom>
          <a:effectLst/>
        </p:spPr>
        <p:txBody>
          <a:bodyPr wrap="square">
            <a:noAutofit/>
          </a:bodyPr>
          <a:lstStyle>
            <a:lvl1pPr marL="0" indent="0">
              <a:buNone/>
              <a:defRPr sz="2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7096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siness Model">
    <p:spTree>
      <p:nvGrpSpPr>
        <p:cNvPr id="1" name=""/>
        <p:cNvGrpSpPr/>
        <p:nvPr/>
      </p:nvGrpSpPr>
      <p:grpSpPr>
        <a:xfrm>
          <a:off x="0" y="0"/>
          <a:ext cx="0" cy="0"/>
          <a:chOff x="0" y="0"/>
          <a:chExt cx="0" cy="0"/>
        </a:xfrm>
      </p:grpSpPr>
      <p:sp>
        <p:nvSpPr>
          <p:cNvPr id="17" name="Picture Placeholder 13"/>
          <p:cNvSpPr>
            <a:spLocks noGrp="1"/>
          </p:cNvSpPr>
          <p:nvPr>
            <p:ph type="pic" sz="quarter" idx="22"/>
          </p:nvPr>
        </p:nvSpPr>
        <p:spPr>
          <a:xfrm>
            <a:off x="1727123" y="3643756"/>
            <a:ext cx="20811894" cy="4973444"/>
          </a:xfrm>
          <a:effectLst/>
        </p:spPr>
        <p:txBody>
          <a:bodyPr>
            <a:normAutofit/>
          </a:bodyPr>
          <a:lstStyle>
            <a:lvl1pPr marL="0" indent="0">
              <a:buNone/>
              <a:defRPr sz="2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80554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069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12188825" y="0"/>
            <a:ext cx="10625749" cy="13716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399"/>
            </a:lvl1pPr>
          </a:lstStyle>
          <a:p>
            <a:endParaRPr lang="en-US"/>
          </a:p>
        </p:txBody>
      </p:sp>
    </p:spTree>
    <p:extLst>
      <p:ext uri="{BB962C8B-B14F-4D97-AF65-F5344CB8AC3E}">
        <p14:creationId xmlns:p14="http://schemas.microsoft.com/office/powerpoint/2010/main" val="3127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13027010" y="5920253"/>
            <a:ext cx="2736917" cy="1875494"/>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399"/>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15861867" y="5920253"/>
            <a:ext cx="2736917" cy="1875494"/>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399"/>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18696725" y="5920253"/>
            <a:ext cx="2736915" cy="1875494"/>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399"/>
            </a:lvl1pPr>
          </a:lstStyle>
          <a:p>
            <a:endParaRPr lang="en-US"/>
          </a:p>
        </p:txBody>
      </p:sp>
    </p:spTree>
    <p:extLst>
      <p:ext uri="{BB962C8B-B14F-4D97-AF65-F5344CB8AC3E}">
        <p14:creationId xmlns:p14="http://schemas.microsoft.com/office/powerpoint/2010/main" val="1346012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2298658" y="418768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6313018" y="418768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10327379" y="418768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14341739" y="418768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18356100" y="418768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62804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F1A904-DEEC-4A3C-BB4F-B700F98A133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0334" r="5606"/>
          <a:stretch/>
        </p:blipFill>
        <p:spPr>
          <a:xfrm>
            <a:off x="0" y="0"/>
            <a:ext cx="24377649" cy="13716001"/>
          </a:xfrm>
          <a:prstGeom prst="rect">
            <a:avLst/>
          </a:prstGeom>
        </p:spPr>
      </p:pic>
      <p:sp>
        <p:nvSpPr>
          <p:cNvPr id="23" name="Rectangle 22">
            <a:extLst>
              <a:ext uri="{FF2B5EF4-FFF2-40B4-BE49-F238E27FC236}">
                <a16:creationId xmlns:a16="http://schemas.microsoft.com/office/drawing/2014/main" id="{DFCA647E-F0B5-4B69-81D3-D22E63C1566E}"/>
              </a:ext>
            </a:extLst>
          </p:cNvPr>
          <p:cNvSpPr/>
          <p:nvPr userDrawn="1"/>
        </p:nvSpPr>
        <p:spPr>
          <a:xfrm>
            <a:off x="14822" y="-30751"/>
            <a:ext cx="24377650" cy="13746751"/>
          </a:xfrm>
          <a:prstGeom prst="rect">
            <a:avLst/>
          </a:prstGeom>
          <a:gradFill flip="none" rotWithShape="0">
            <a:gsLst>
              <a:gs pos="30000">
                <a:schemeClr val="accent4">
                  <a:alpha val="64000"/>
                </a:schemeClr>
              </a:gs>
              <a:gs pos="99000">
                <a:schemeClr val="accent6">
                  <a:alpha val="49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Light" pitchFamily="2" charset="77"/>
            </a:endParaRPr>
          </a:p>
        </p:txBody>
      </p:sp>
      <p:sp>
        <p:nvSpPr>
          <p:cNvPr id="26" name="Rectangle 25">
            <a:extLst>
              <a:ext uri="{FF2B5EF4-FFF2-40B4-BE49-F238E27FC236}">
                <a16:creationId xmlns:a16="http://schemas.microsoft.com/office/drawing/2014/main" id="{4B209F94-DE86-4D3B-BE42-C2695813CF10}"/>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4" name="Text Placeholder 3">
            <a:extLst>
              <a:ext uri="{FF2B5EF4-FFF2-40B4-BE49-F238E27FC236}">
                <a16:creationId xmlns:a16="http://schemas.microsoft.com/office/drawing/2014/main" id="{CA17B880-38B6-4C3B-B831-891369B2B5C4}"/>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8" name="Text Placeholder 7">
            <a:extLst>
              <a:ext uri="{FF2B5EF4-FFF2-40B4-BE49-F238E27FC236}">
                <a16:creationId xmlns:a16="http://schemas.microsoft.com/office/drawing/2014/main" id="{DDF5F496-0D19-4FCE-9468-0E8CF959A768}"/>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
        <p:nvSpPr>
          <p:cNvPr id="12" name="Text Placeholder 5">
            <a:extLst>
              <a:ext uri="{FF2B5EF4-FFF2-40B4-BE49-F238E27FC236}">
                <a16:creationId xmlns:a16="http://schemas.microsoft.com/office/drawing/2014/main" id="{4F233E5D-8D02-534C-BCFC-0E7A98A64D13}"/>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Tree>
    <p:extLst>
      <p:ext uri="{BB962C8B-B14F-4D97-AF65-F5344CB8AC3E}">
        <p14:creationId xmlns:p14="http://schemas.microsoft.com/office/powerpoint/2010/main" val="2325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000"/>
                        <p:tgtEl>
                          <p:spTgt spid="12"/>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21168076" y="3271047"/>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5183789" y="3271048"/>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99502"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3215214"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769076"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455946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5183786" y="3271047"/>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99499" y="3271048"/>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215212"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2769076"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4377651"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69472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199498" y="3271047"/>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215212" y="3271048"/>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2769076"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24377651"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30284512"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637942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253924" y="3271047"/>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2730363" y="3271048"/>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24377651"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30284512"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36191373"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5182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2501852" y="3271047"/>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24377650" y="3271048"/>
            <a:ext cx="5906860" cy="7173467"/>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0284511"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36191372"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42098233" y="3271048"/>
            <a:ext cx="5906861" cy="7173468"/>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58642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3602980" y="2014328"/>
            <a:ext cx="7846422" cy="9528312"/>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15789675" y="695738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11687876" y="695738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11687876" y="201432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15702237" y="2014328"/>
            <a:ext cx="3775887" cy="4585252"/>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764862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6124266" y="1"/>
            <a:ext cx="6004852" cy="6798269"/>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12248532" y="1"/>
            <a:ext cx="6004852" cy="6798269"/>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1" y="6917731"/>
            <a:ext cx="6004852" cy="6798269"/>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6124267" y="6917731"/>
            <a:ext cx="6004852" cy="6798269"/>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18372797" y="1"/>
            <a:ext cx="6004854" cy="6798269"/>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12248532" y="6917731"/>
            <a:ext cx="6004854" cy="6798269"/>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48235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66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7069E-7905-4F4B-A9A5-C1434714D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D9618-829F-144F-A94E-0F988FD930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34925-4AA9-104C-9339-C3C61C575188}"/>
              </a:ext>
            </a:extLst>
          </p:cNvPr>
          <p:cNvSpPr>
            <a:spLocks noGrp="1"/>
          </p:cNvSpPr>
          <p:nvPr>
            <p:ph type="dt" sz="half" idx="10"/>
          </p:nvPr>
        </p:nvSpPr>
        <p:spPr/>
        <p:txBody>
          <a:bodyPr/>
          <a:lstStyle/>
          <a:p>
            <a:fld id="{D3D1E682-143B-1D47-BA77-CD119DAF2D7F}" type="datetimeFigureOut">
              <a:rPr lang="en-US" smtClean="0"/>
              <a:t>3/3/2020</a:t>
            </a:fld>
            <a:endParaRPr lang="en-US"/>
          </a:p>
        </p:txBody>
      </p:sp>
      <p:sp>
        <p:nvSpPr>
          <p:cNvPr id="5" name="Footer Placeholder 4">
            <a:extLst>
              <a:ext uri="{FF2B5EF4-FFF2-40B4-BE49-F238E27FC236}">
                <a16:creationId xmlns:a16="http://schemas.microsoft.com/office/drawing/2014/main" id="{CE97F649-A46A-3342-8C4C-DBA2313F6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26DD-6097-FD48-B63B-FB92F6F670F7}"/>
              </a:ext>
            </a:extLst>
          </p:cNvPr>
          <p:cNvSpPr>
            <a:spLocks noGrp="1"/>
          </p:cNvSpPr>
          <p:nvPr>
            <p:ph type="sldNum" sz="quarter" idx="12"/>
          </p:nvPr>
        </p:nvSpPr>
        <p:spPr/>
        <p:txBody>
          <a:bodyPr/>
          <a:lstStyle/>
          <a:p>
            <a:fld id="{5E7F16A5-F174-E54A-B696-ACA3B0E849FE}" type="slidenum">
              <a:rPr lang="en-US" smtClean="0"/>
              <a:t>‹#›</a:t>
            </a:fld>
            <a:endParaRPr lang="en-US"/>
          </a:p>
        </p:txBody>
      </p:sp>
    </p:spTree>
    <p:extLst>
      <p:ext uri="{BB962C8B-B14F-4D97-AF65-F5344CB8AC3E}">
        <p14:creationId xmlns:p14="http://schemas.microsoft.com/office/powerpoint/2010/main" val="3298079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7438-4230-0E4B-97A0-8AAE696A7B1C}"/>
              </a:ext>
            </a:extLst>
          </p:cNvPr>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p>
        </p:txBody>
      </p:sp>
      <p:sp>
        <p:nvSpPr>
          <p:cNvPr id="3" name="Subtitle 2">
            <a:extLst>
              <a:ext uri="{FF2B5EF4-FFF2-40B4-BE49-F238E27FC236}">
                <a16:creationId xmlns:a16="http://schemas.microsoft.com/office/drawing/2014/main" id="{3DEFDC70-FA21-5943-B124-3BD9E7A649AF}"/>
              </a:ext>
            </a:extLst>
          </p:cNvPr>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p>
        </p:txBody>
      </p:sp>
      <p:sp>
        <p:nvSpPr>
          <p:cNvPr id="4" name="Date Placeholder 3">
            <a:extLst>
              <a:ext uri="{FF2B5EF4-FFF2-40B4-BE49-F238E27FC236}">
                <a16:creationId xmlns:a16="http://schemas.microsoft.com/office/drawing/2014/main" id="{421EF5EB-078C-2D43-BA2C-A1B7ED8D0632}"/>
              </a:ext>
            </a:extLst>
          </p:cNvPr>
          <p:cNvSpPr>
            <a:spLocks noGrp="1"/>
          </p:cNvSpPr>
          <p:nvPr>
            <p:ph type="dt" sz="half" idx="10"/>
          </p:nvPr>
        </p:nvSpPr>
        <p:spPr/>
        <p:txBody>
          <a:bodyPr/>
          <a:lstStyle/>
          <a:p>
            <a:fld id="{D3D1E682-143B-1D47-BA77-CD119DAF2D7F}" type="datetimeFigureOut">
              <a:rPr lang="en-US" smtClean="0"/>
              <a:t>3/3/2020</a:t>
            </a:fld>
            <a:endParaRPr lang="en-US"/>
          </a:p>
        </p:txBody>
      </p:sp>
      <p:sp>
        <p:nvSpPr>
          <p:cNvPr id="5" name="Footer Placeholder 4">
            <a:extLst>
              <a:ext uri="{FF2B5EF4-FFF2-40B4-BE49-F238E27FC236}">
                <a16:creationId xmlns:a16="http://schemas.microsoft.com/office/drawing/2014/main" id="{9432EA5B-D41E-0E4C-85AC-F93C52780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B7418-6757-5945-B67C-2BDDEAED4ACB}"/>
              </a:ext>
            </a:extLst>
          </p:cNvPr>
          <p:cNvSpPr>
            <a:spLocks noGrp="1"/>
          </p:cNvSpPr>
          <p:nvPr>
            <p:ph type="sldNum" sz="quarter" idx="12"/>
          </p:nvPr>
        </p:nvSpPr>
        <p:spPr/>
        <p:txBody>
          <a:bodyPr/>
          <a:lstStyle/>
          <a:p>
            <a:fld id="{5E7F16A5-F174-E54A-B696-ACA3B0E849FE}" type="slidenum">
              <a:rPr lang="en-US" smtClean="0"/>
              <a:t>‹#›</a:t>
            </a:fld>
            <a:endParaRPr lang="en-US"/>
          </a:p>
        </p:txBody>
      </p:sp>
    </p:spTree>
    <p:extLst>
      <p:ext uri="{BB962C8B-B14F-4D97-AF65-F5344CB8AC3E}">
        <p14:creationId xmlns:p14="http://schemas.microsoft.com/office/powerpoint/2010/main" val="42548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ior Callout Pag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F1A904-DEEC-4A3C-BB4F-B700F98A133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 t="20334" r="52835"/>
          <a:stretch/>
        </p:blipFill>
        <p:spPr>
          <a:xfrm>
            <a:off x="1" y="0"/>
            <a:ext cx="12180498" cy="13716001"/>
          </a:xfrm>
          <a:prstGeom prst="rect">
            <a:avLst/>
          </a:prstGeom>
        </p:spPr>
      </p:pic>
      <p:sp>
        <p:nvSpPr>
          <p:cNvPr id="23" name="Rectangle 22">
            <a:extLst>
              <a:ext uri="{FF2B5EF4-FFF2-40B4-BE49-F238E27FC236}">
                <a16:creationId xmlns:a16="http://schemas.microsoft.com/office/drawing/2014/main" id="{DFCA647E-F0B5-4B69-81D3-D22E63C1566E}"/>
              </a:ext>
            </a:extLst>
          </p:cNvPr>
          <p:cNvSpPr/>
          <p:nvPr userDrawn="1"/>
        </p:nvSpPr>
        <p:spPr>
          <a:xfrm>
            <a:off x="14822" y="-30751"/>
            <a:ext cx="12165676" cy="13746751"/>
          </a:xfrm>
          <a:prstGeom prst="rect">
            <a:avLst/>
          </a:prstGeom>
          <a:gradFill flip="none" rotWithShape="0">
            <a:gsLst>
              <a:gs pos="30000">
                <a:schemeClr val="accent4">
                  <a:alpha val="64000"/>
                </a:schemeClr>
              </a:gs>
              <a:gs pos="99000">
                <a:schemeClr val="accent6">
                  <a:alpha val="49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Light" pitchFamily="2" charset="77"/>
            </a:endParaRPr>
          </a:p>
        </p:txBody>
      </p:sp>
      <p:sp>
        <p:nvSpPr>
          <p:cNvPr id="26" name="Rectangle 25">
            <a:extLst>
              <a:ext uri="{FF2B5EF4-FFF2-40B4-BE49-F238E27FC236}">
                <a16:creationId xmlns:a16="http://schemas.microsoft.com/office/drawing/2014/main" id="{4B209F94-DE86-4D3B-BE42-C2695813CF10}"/>
              </a:ext>
            </a:extLst>
          </p:cNvPr>
          <p:cNvSpPr/>
          <p:nvPr userDrawn="1"/>
        </p:nvSpPr>
        <p:spPr>
          <a:xfrm>
            <a:off x="1836847"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4" name="Text Placeholder 3">
            <a:extLst>
              <a:ext uri="{FF2B5EF4-FFF2-40B4-BE49-F238E27FC236}">
                <a16:creationId xmlns:a16="http://schemas.microsoft.com/office/drawing/2014/main" id="{CA17B880-38B6-4C3B-B831-891369B2B5C4}"/>
              </a:ext>
            </a:extLst>
          </p:cNvPr>
          <p:cNvSpPr>
            <a:spLocks noGrp="1"/>
          </p:cNvSpPr>
          <p:nvPr>
            <p:ph type="body" sz="quarter" idx="10" hasCustomPrompt="1"/>
          </p:nvPr>
        </p:nvSpPr>
        <p:spPr>
          <a:xfrm>
            <a:off x="1697304" y="3875251"/>
            <a:ext cx="5503833" cy="677863"/>
          </a:xfrm>
        </p:spPr>
        <p:txBody>
          <a:bodyPr>
            <a:noAutofit/>
          </a:bodyPr>
          <a:lstStyle>
            <a:lvl1pPr marL="0" indent="0">
              <a:buNone/>
              <a:defRPr sz="5400">
                <a:solidFill>
                  <a:schemeClr val="bg1"/>
                </a:solidFill>
                <a:latin typeface="+mj-lt"/>
              </a:defRPr>
            </a:lvl1pPr>
          </a:lstStyle>
          <a:p>
            <a:pPr lvl="0"/>
            <a:r>
              <a:rPr lang="en-US" dirty="0"/>
              <a:t>Pre-Title</a:t>
            </a:r>
          </a:p>
        </p:txBody>
      </p:sp>
      <p:sp>
        <p:nvSpPr>
          <p:cNvPr id="8" name="Text Placeholder 7">
            <a:extLst>
              <a:ext uri="{FF2B5EF4-FFF2-40B4-BE49-F238E27FC236}">
                <a16:creationId xmlns:a16="http://schemas.microsoft.com/office/drawing/2014/main" id="{DDF5F496-0D19-4FCE-9468-0E8CF959A768}"/>
              </a:ext>
            </a:extLst>
          </p:cNvPr>
          <p:cNvSpPr>
            <a:spLocks noGrp="1"/>
          </p:cNvSpPr>
          <p:nvPr>
            <p:ph type="body" sz="quarter" idx="12" hasCustomPrompt="1"/>
          </p:nvPr>
        </p:nvSpPr>
        <p:spPr>
          <a:xfrm>
            <a:off x="1741136" y="7708964"/>
            <a:ext cx="7347914"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dirty="0"/>
              <a:t>Sub-Title</a:t>
            </a:r>
          </a:p>
        </p:txBody>
      </p:sp>
    </p:spTree>
    <p:extLst>
      <p:ext uri="{BB962C8B-B14F-4D97-AF65-F5344CB8AC3E}">
        <p14:creationId xmlns:p14="http://schemas.microsoft.com/office/powerpoint/2010/main" val="153041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treamline Layout">
    <p:spTree>
      <p:nvGrpSpPr>
        <p:cNvPr id="1" name=""/>
        <p:cNvGrpSpPr/>
        <p:nvPr/>
      </p:nvGrpSpPr>
      <p:grpSpPr>
        <a:xfrm>
          <a:off x="0" y="0"/>
          <a:ext cx="0" cy="0"/>
          <a:chOff x="0" y="0"/>
          <a:chExt cx="0" cy="0"/>
        </a:xfrm>
      </p:grpSpPr>
      <p:sp>
        <p:nvSpPr>
          <p:cNvPr id="2" name="Title 1"/>
          <p:cNvSpPr>
            <a:spLocks noGrp="1"/>
          </p:cNvSpPr>
          <p:nvPr>
            <p:ph type="title"/>
          </p:nvPr>
        </p:nvSpPr>
        <p:spPr>
          <a:xfrm>
            <a:off x="812484" y="687721"/>
            <a:ext cx="21025723" cy="2651126"/>
          </a:xfrm>
          <a:prstGeom prst="rect">
            <a:avLst/>
          </a:prstGeom>
        </p:spPr>
        <p:txBody>
          <a:bodyPr/>
          <a:lstStyle>
            <a:lvl1pPr>
              <a:defRPr sz="6398"/>
            </a:lvl1pPr>
          </a:lstStyle>
          <a:p>
            <a:r>
              <a:rPr lang="en-US"/>
              <a:t>Click to edit Master title style</a:t>
            </a:r>
          </a:p>
        </p:txBody>
      </p:sp>
      <p:sp>
        <p:nvSpPr>
          <p:cNvPr id="5" name="Rectangle 4"/>
          <p:cNvSpPr/>
          <p:nvPr userDrawn="1"/>
        </p:nvSpPr>
        <p:spPr>
          <a:xfrm>
            <a:off x="1" y="-40133"/>
            <a:ext cx="476086" cy="13756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28" tIns="91414" rIns="182828" bIns="91414" rtlCol="0" anchor="ctr"/>
          <a:lstStyle/>
          <a:p>
            <a:pPr algn="ctr"/>
            <a:endParaRPr lang="en-US" sz="3599">
              <a:latin typeface="Proxima Nova Light"/>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2484" y="11575559"/>
            <a:ext cx="807482" cy="801706"/>
          </a:xfrm>
          <a:prstGeom prst="rect">
            <a:avLst/>
          </a:prstGeom>
        </p:spPr>
      </p:pic>
    </p:spTree>
    <p:extLst>
      <p:ext uri="{BB962C8B-B14F-4D97-AF65-F5344CB8AC3E}">
        <p14:creationId xmlns:p14="http://schemas.microsoft.com/office/powerpoint/2010/main" val="3695149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Bullet Point Slide">
    <p:spTree>
      <p:nvGrpSpPr>
        <p:cNvPr id="1" name=""/>
        <p:cNvGrpSpPr/>
        <p:nvPr/>
      </p:nvGrpSpPr>
      <p:grpSpPr>
        <a:xfrm>
          <a:off x="0" y="0"/>
          <a:ext cx="0" cy="0"/>
          <a:chOff x="0" y="0"/>
          <a:chExt cx="0" cy="0"/>
        </a:xfrm>
      </p:grpSpPr>
      <p:sp>
        <p:nvSpPr>
          <p:cNvPr id="2" name="Rectangle 1"/>
          <p:cNvSpPr/>
          <p:nvPr userDrawn="1"/>
        </p:nvSpPr>
        <p:spPr>
          <a:xfrm>
            <a:off x="0" y="0"/>
            <a:ext cx="3999458"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72505" y="883942"/>
            <a:ext cx="978547" cy="971552"/>
          </a:xfrm>
          <a:prstGeom prst="rect">
            <a:avLst/>
          </a:prstGeom>
        </p:spPr>
      </p:pic>
      <p:cxnSp>
        <p:nvCxnSpPr>
          <p:cNvPr id="4" name="Straight Connector 3"/>
          <p:cNvCxnSpPr/>
          <p:nvPr userDrawn="1"/>
        </p:nvCxnSpPr>
        <p:spPr>
          <a:xfrm>
            <a:off x="740671" y="2309360"/>
            <a:ext cx="24422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40671" y="12655202"/>
            <a:ext cx="24422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31445" y="12790839"/>
            <a:ext cx="2467099" cy="307777"/>
          </a:xfrm>
          <a:prstGeom prst="rect">
            <a:avLst/>
          </a:prstGeom>
          <a:noFill/>
        </p:spPr>
        <p:txBody>
          <a:bodyPr wrap="square" lIns="0" tIns="0" rIns="0" bIns="0" rtlCol="0">
            <a:spAutoFit/>
          </a:bodyPr>
          <a:lstStyle/>
          <a:p>
            <a:pPr algn="l"/>
            <a:r>
              <a:rPr lang="en-US" sz="2000">
                <a:solidFill>
                  <a:schemeClr val="tx2"/>
                </a:solidFill>
                <a:latin typeface="+mj-lt"/>
              </a:rPr>
              <a:t>HBS.net</a:t>
            </a:r>
            <a:endParaRPr lang="en-US" sz="2000">
              <a:solidFill>
                <a:schemeClr val="tx2"/>
              </a:solidFill>
            </a:endParaRPr>
          </a:p>
        </p:txBody>
      </p:sp>
      <p:sp>
        <p:nvSpPr>
          <p:cNvPr id="14" name="Text Placeholder 2"/>
          <p:cNvSpPr txBox="1">
            <a:spLocks/>
          </p:cNvSpPr>
          <p:nvPr userDrawn="1"/>
        </p:nvSpPr>
        <p:spPr>
          <a:xfrm>
            <a:off x="766179" y="4081277"/>
            <a:ext cx="2467101" cy="1391342"/>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sp>
        <p:nvSpPr>
          <p:cNvPr id="24" name="Title 23"/>
          <p:cNvSpPr>
            <a:spLocks noGrp="1"/>
          </p:cNvSpPr>
          <p:nvPr>
            <p:ph type="title"/>
          </p:nvPr>
        </p:nvSpPr>
        <p:spPr>
          <a:xfrm>
            <a:off x="4755417" y="751153"/>
            <a:ext cx="18746161" cy="1237130"/>
          </a:xfrm>
          <a:prstGeom prst="rect">
            <a:avLst/>
          </a:prstGeom>
        </p:spPr>
        <p:txBody>
          <a:bodyPr lIns="0" tIns="0" rIns="0" bIns="0" anchor="b" anchorCtr="0"/>
          <a:lstStyle>
            <a:lvl1pPr>
              <a:defRPr sz="8798"/>
            </a:lvl1pPr>
          </a:lstStyle>
          <a:p>
            <a:r>
              <a:rPr lang="en-US"/>
              <a:t>Click to edit Master title style</a:t>
            </a:r>
          </a:p>
        </p:txBody>
      </p:sp>
      <p:sp>
        <p:nvSpPr>
          <p:cNvPr id="17" name="Text Placeholder 16"/>
          <p:cNvSpPr>
            <a:spLocks noGrp="1"/>
          </p:cNvSpPr>
          <p:nvPr>
            <p:ph type="body" sz="quarter" idx="12"/>
          </p:nvPr>
        </p:nvSpPr>
        <p:spPr>
          <a:xfrm>
            <a:off x="4754910" y="2382678"/>
            <a:ext cx="18746667" cy="10409400"/>
          </a:xfrm>
          <a:prstGeom prst="rect">
            <a:avLst/>
          </a:prstGeom>
        </p:spPr>
        <p:txBody>
          <a:bodyPr lIns="0" tIns="0" rIns="0" bIns="0" numCol="3"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0"/>
          <p:cNvSpPr>
            <a:spLocks noGrp="1"/>
          </p:cNvSpPr>
          <p:nvPr>
            <p:ph type="body" sz="quarter" idx="11" hasCustomPrompt="1"/>
          </p:nvPr>
        </p:nvSpPr>
        <p:spPr>
          <a:xfrm>
            <a:off x="764977" y="2559051"/>
            <a:ext cx="2434590" cy="9960518"/>
          </a:xfrm>
          <a:prstGeom prst="rect">
            <a:avLst/>
          </a:prstGeom>
        </p:spPr>
        <p:txBody>
          <a:bodyPr lIns="0" tIns="0" rIns="0" bIns="0"/>
          <a:lstStyle>
            <a:lvl1pPr marL="0" indent="0">
              <a:lnSpc>
                <a:spcPct val="150000"/>
              </a:lnSpc>
              <a:buFont typeface="Arial" panose="020B0604020202020204" pitchFamily="34" charset="0"/>
              <a:buNone/>
              <a:defRPr sz="2399" baseline="0"/>
            </a:lvl1pPr>
          </a:lstStyle>
          <a:p>
            <a:pPr lvl="0"/>
            <a:r>
              <a:rPr lang="en-US"/>
              <a:t>Instruction: Copy and paste text and line elements here from your other slides. Revise each to fit each slide.</a:t>
            </a:r>
          </a:p>
        </p:txBody>
      </p:sp>
    </p:spTree>
    <p:extLst>
      <p:ext uri="{BB962C8B-B14F-4D97-AF65-F5344CB8AC3E}">
        <p14:creationId xmlns:p14="http://schemas.microsoft.com/office/powerpoint/2010/main" val="959790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Subtitle and Content">
    <p:spTree>
      <p:nvGrpSpPr>
        <p:cNvPr id="1" name=""/>
        <p:cNvGrpSpPr/>
        <p:nvPr/>
      </p:nvGrpSpPr>
      <p:grpSpPr>
        <a:xfrm>
          <a:off x="0" y="0"/>
          <a:ext cx="0" cy="0"/>
          <a:chOff x="0" y="0"/>
          <a:chExt cx="0" cy="0"/>
        </a:xfrm>
      </p:grpSpPr>
      <p:sp>
        <p:nvSpPr>
          <p:cNvPr id="2" name="Rectangle 1"/>
          <p:cNvSpPr/>
          <p:nvPr userDrawn="1"/>
        </p:nvSpPr>
        <p:spPr>
          <a:xfrm>
            <a:off x="0" y="0"/>
            <a:ext cx="3999458"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72505" y="883942"/>
            <a:ext cx="978547" cy="971552"/>
          </a:xfrm>
          <a:prstGeom prst="rect">
            <a:avLst/>
          </a:prstGeom>
        </p:spPr>
      </p:pic>
      <p:cxnSp>
        <p:nvCxnSpPr>
          <p:cNvPr id="4" name="Straight Connector 3"/>
          <p:cNvCxnSpPr/>
          <p:nvPr userDrawn="1"/>
        </p:nvCxnSpPr>
        <p:spPr>
          <a:xfrm>
            <a:off x="740671" y="2309360"/>
            <a:ext cx="24422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40671" y="12655202"/>
            <a:ext cx="24422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31445" y="12790839"/>
            <a:ext cx="2467099" cy="307777"/>
          </a:xfrm>
          <a:prstGeom prst="rect">
            <a:avLst/>
          </a:prstGeom>
          <a:noFill/>
        </p:spPr>
        <p:txBody>
          <a:bodyPr wrap="square" lIns="0" tIns="0" rIns="0" bIns="0" rtlCol="0">
            <a:spAutoFit/>
          </a:bodyPr>
          <a:lstStyle/>
          <a:p>
            <a:pPr algn="l"/>
            <a:r>
              <a:rPr lang="en-US" sz="2000">
                <a:solidFill>
                  <a:schemeClr val="tx2"/>
                </a:solidFill>
                <a:latin typeface="+mj-lt"/>
              </a:rPr>
              <a:t>HBS.net</a:t>
            </a:r>
            <a:endParaRPr lang="en-US" sz="2000">
              <a:solidFill>
                <a:schemeClr val="tx2"/>
              </a:solidFill>
            </a:endParaRPr>
          </a:p>
        </p:txBody>
      </p:sp>
      <p:sp>
        <p:nvSpPr>
          <p:cNvPr id="14" name="Text Placeholder 2"/>
          <p:cNvSpPr txBox="1">
            <a:spLocks/>
          </p:cNvSpPr>
          <p:nvPr userDrawn="1"/>
        </p:nvSpPr>
        <p:spPr>
          <a:xfrm>
            <a:off x="766179" y="4081277"/>
            <a:ext cx="2467101" cy="1391342"/>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sp>
        <p:nvSpPr>
          <p:cNvPr id="19" name="Picture Placeholder 18"/>
          <p:cNvSpPr>
            <a:spLocks noGrp="1"/>
          </p:cNvSpPr>
          <p:nvPr>
            <p:ph type="pic" sz="quarter" idx="10"/>
          </p:nvPr>
        </p:nvSpPr>
        <p:spPr>
          <a:xfrm>
            <a:off x="4755417" y="3010488"/>
            <a:ext cx="18746161" cy="9425352"/>
          </a:xfrm>
          <a:prstGeom prst="rect">
            <a:avLst/>
          </a:prstGeom>
        </p:spPr>
        <p:txBody>
          <a:bodyPr lIns="0" tIns="0" rIns="0" bIns="0"/>
          <a:lstStyle/>
          <a:p>
            <a:endParaRPr lang="en-US"/>
          </a:p>
        </p:txBody>
      </p:sp>
      <p:sp>
        <p:nvSpPr>
          <p:cNvPr id="24" name="Title 23"/>
          <p:cNvSpPr>
            <a:spLocks noGrp="1"/>
          </p:cNvSpPr>
          <p:nvPr>
            <p:ph type="title"/>
          </p:nvPr>
        </p:nvSpPr>
        <p:spPr>
          <a:xfrm>
            <a:off x="4755417" y="751153"/>
            <a:ext cx="18746161" cy="1237130"/>
          </a:xfrm>
          <a:prstGeom prst="rect">
            <a:avLst/>
          </a:prstGeom>
        </p:spPr>
        <p:txBody>
          <a:bodyPr lIns="0" tIns="0" rIns="0" bIns="0" anchor="b" anchorCtr="0"/>
          <a:lstStyle>
            <a:lvl1pPr>
              <a:defRPr sz="8798"/>
            </a:lvl1pPr>
          </a:lstStyle>
          <a:p>
            <a:r>
              <a:rPr lang="en-US"/>
              <a:t>Click to edit Master title style</a:t>
            </a:r>
          </a:p>
        </p:txBody>
      </p:sp>
      <p:sp>
        <p:nvSpPr>
          <p:cNvPr id="26" name="Text Placeholder 25"/>
          <p:cNvSpPr>
            <a:spLocks noGrp="1"/>
          </p:cNvSpPr>
          <p:nvPr>
            <p:ph type="body" sz="quarter" idx="11"/>
          </p:nvPr>
        </p:nvSpPr>
        <p:spPr>
          <a:xfrm>
            <a:off x="4755417" y="2068042"/>
            <a:ext cx="18746161" cy="591632"/>
          </a:xfrm>
          <a:prstGeom prst="rect">
            <a:avLst/>
          </a:prstGeom>
        </p:spPr>
        <p:txBody>
          <a:bodyPr wrap="none" lIns="0" tIns="0" rIns="0" bIns="0"/>
          <a:lstStyle>
            <a:lvl1pPr marL="0" indent="0">
              <a:buNone/>
              <a:defRPr/>
            </a:lvl1pPr>
            <a:lvl2pPr marL="457086" indent="0">
              <a:buNone/>
              <a:defRPr/>
            </a:lvl2pPr>
            <a:lvl3pPr marL="803075" indent="0">
              <a:buNone/>
              <a:defRPr/>
            </a:lvl3pPr>
            <a:lvl4pPr marL="1152238" indent="0">
              <a:buNone/>
              <a:defRPr/>
            </a:lvl4pPr>
            <a:lvl5pPr marL="1482355" indent="0">
              <a:buNone/>
              <a:defRPr/>
            </a:lvl5pPr>
          </a:lstStyle>
          <a:p>
            <a:pPr lvl="0"/>
            <a:r>
              <a:rPr lang="en-US"/>
              <a:t>Click to edit Master text styles</a:t>
            </a:r>
          </a:p>
        </p:txBody>
      </p:sp>
      <p:sp>
        <p:nvSpPr>
          <p:cNvPr id="27" name="Text Placeholder 20"/>
          <p:cNvSpPr>
            <a:spLocks noGrp="1"/>
          </p:cNvSpPr>
          <p:nvPr>
            <p:ph type="body" sz="quarter" idx="12" hasCustomPrompt="1"/>
          </p:nvPr>
        </p:nvSpPr>
        <p:spPr>
          <a:xfrm>
            <a:off x="764977" y="2559051"/>
            <a:ext cx="2434590" cy="9960518"/>
          </a:xfrm>
          <a:prstGeom prst="rect">
            <a:avLst/>
          </a:prstGeom>
        </p:spPr>
        <p:txBody>
          <a:bodyPr lIns="0" tIns="0" rIns="0" bIns="0"/>
          <a:lstStyle>
            <a:lvl1pPr marL="0" indent="0">
              <a:lnSpc>
                <a:spcPct val="150000"/>
              </a:lnSpc>
              <a:buFont typeface="Arial" panose="020B0604020202020204" pitchFamily="34" charset="0"/>
              <a:buNone/>
              <a:defRPr sz="2399" baseline="0"/>
            </a:lvl1pPr>
          </a:lstStyle>
          <a:p>
            <a:pPr lvl="0"/>
            <a:r>
              <a:rPr lang="en-US"/>
              <a:t>Instruction: Copy and paste text and line elements here from your other slides. Revise each to fit each slide.</a:t>
            </a:r>
          </a:p>
        </p:txBody>
      </p:sp>
    </p:spTree>
    <p:extLst>
      <p:ext uri="{BB962C8B-B14F-4D97-AF65-F5344CB8AC3E}">
        <p14:creationId xmlns:p14="http://schemas.microsoft.com/office/powerpoint/2010/main" val="2131935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Headline for Graphic">
    <p:spTree>
      <p:nvGrpSpPr>
        <p:cNvPr id="1" name=""/>
        <p:cNvGrpSpPr/>
        <p:nvPr/>
      </p:nvGrpSpPr>
      <p:grpSpPr>
        <a:xfrm>
          <a:off x="0" y="0"/>
          <a:ext cx="0" cy="0"/>
          <a:chOff x="0" y="0"/>
          <a:chExt cx="0" cy="0"/>
        </a:xfrm>
      </p:grpSpPr>
      <p:sp>
        <p:nvSpPr>
          <p:cNvPr id="2" name="Rectangle 1"/>
          <p:cNvSpPr/>
          <p:nvPr userDrawn="1"/>
        </p:nvSpPr>
        <p:spPr>
          <a:xfrm>
            <a:off x="0" y="0"/>
            <a:ext cx="3999458"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72505" y="883942"/>
            <a:ext cx="978547" cy="971552"/>
          </a:xfrm>
          <a:prstGeom prst="rect">
            <a:avLst/>
          </a:prstGeom>
        </p:spPr>
      </p:pic>
      <p:cxnSp>
        <p:nvCxnSpPr>
          <p:cNvPr id="4" name="Straight Connector 3"/>
          <p:cNvCxnSpPr/>
          <p:nvPr userDrawn="1"/>
        </p:nvCxnSpPr>
        <p:spPr>
          <a:xfrm>
            <a:off x="740671" y="2309360"/>
            <a:ext cx="24422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40671" y="12655202"/>
            <a:ext cx="24422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31445" y="12790839"/>
            <a:ext cx="2467099" cy="307777"/>
          </a:xfrm>
          <a:prstGeom prst="rect">
            <a:avLst/>
          </a:prstGeom>
          <a:noFill/>
        </p:spPr>
        <p:txBody>
          <a:bodyPr wrap="square" lIns="0" tIns="0" rIns="0" bIns="0" rtlCol="0">
            <a:spAutoFit/>
          </a:bodyPr>
          <a:lstStyle/>
          <a:p>
            <a:pPr algn="l"/>
            <a:r>
              <a:rPr lang="en-US" sz="2000">
                <a:solidFill>
                  <a:schemeClr val="tx2"/>
                </a:solidFill>
                <a:latin typeface="+mj-lt"/>
              </a:rPr>
              <a:t>HBS.net</a:t>
            </a:r>
            <a:endParaRPr lang="en-US" sz="2000">
              <a:solidFill>
                <a:schemeClr val="tx2"/>
              </a:solidFill>
            </a:endParaRPr>
          </a:p>
        </p:txBody>
      </p:sp>
      <p:sp>
        <p:nvSpPr>
          <p:cNvPr id="14" name="Text Placeholder 2"/>
          <p:cNvSpPr txBox="1">
            <a:spLocks/>
          </p:cNvSpPr>
          <p:nvPr userDrawn="1"/>
        </p:nvSpPr>
        <p:spPr>
          <a:xfrm>
            <a:off x="766179" y="4081277"/>
            <a:ext cx="2467101" cy="1391342"/>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sp>
        <p:nvSpPr>
          <p:cNvPr id="24" name="Title 23"/>
          <p:cNvSpPr>
            <a:spLocks noGrp="1"/>
          </p:cNvSpPr>
          <p:nvPr>
            <p:ph type="title"/>
          </p:nvPr>
        </p:nvSpPr>
        <p:spPr>
          <a:xfrm>
            <a:off x="4755417" y="751153"/>
            <a:ext cx="18746161" cy="1237130"/>
          </a:xfrm>
          <a:prstGeom prst="rect">
            <a:avLst/>
          </a:prstGeom>
        </p:spPr>
        <p:txBody>
          <a:bodyPr lIns="0" tIns="0" rIns="0" bIns="0" anchor="b" anchorCtr="0"/>
          <a:lstStyle>
            <a:lvl1pPr>
              <a:defRPr sz="8798"/>
            </a:lvl1pPr>
          </a:lstStyle>
          <a:p>
            <a:r>
              <a:rPr lang="en-US"/>
              <a:t>Click to edit Master title style</a:t>
            </a:r>
          </a:p>
        </p:txBody>
      </p:sp>
      <p:sp>
        <p:nvSpPr>
          <p:cNvPr id="18" name="Text Placeholder 20"/>
          <p:cNvSpPr>
            <a:spLocks noGrp="1"/>
          </p:cNvSpPr>
          <p:nvPr>
            <p:ph type="body" sz="quarter" idx="11" hasCustomPrompt="1"/>
          </p:nvPr>
        </p:nvSpPr>
        <p:spPr>
          <a:xfrm>
            <a:off x="764977" y="2559051"/>
            <a:ext cx="2434590" cy="9960518"/>
          </a:xfrm>
          <a:prstGeom prst="rect">
            <a:avLst/>
          </a:prstGeom>
        </p:spPr>
        <p:txBody>
          <a:bodyPr lIns="0" tIns="0" rIns="0" bIns="0"/>
          <a:lstStyle>
            <a:lvl1pPr marL="0" indent="0">
              <a:lnSpc>
                <a:spcPct val="150000"/>
              </a:lnSpc>
              <a:buFont typeface="Arial" panose="020B0604020202020204" pitchFamily="34" charset="0"/>
              <a:buNone/>
              <a:defRPr sz="2399" baseline="0"/>
            </a:lvl1pPr>
          </a:lstStyle>
          <a:p>
            <a:pPr lvl="0"/>
            <a:r>
              <a:rPr lang="en-US"/>
              <a:t>Instruction: Copy and paste text and line elements here from your other slides. Revise each to fit each slide.</a:t>
            </a:r>
          </a:p>
        </p:txBody>
      </p:sp>
      <p:sp>
        <p:nvSpPr>
          <p:cNvPr id="19" name="Picture Placeholder 18"/>
          <p:cNvSpPr>
            <a:spLocks noGrp="1"/>
          </p:cNvSpPr>
          <p:nvPr>
            <p:ph type="pic" sz="quarter" idx="10"/>
          </p:nvPr>
        </p:nvSpPr>
        <p:spPr>
          <a:xfrm>
            <a:off x="4755417" y="2208627"/>
            <a:ext cx="18746161" cy="10889986"/>
          </a:xfrm>
          <a:prstGeom prst="rect">
            <a:avLst/>
          </a:prstGeom>
        </p:spPr>
        <p:txBody>
          <a:bodyPr lIns="0" tIns="0" rIns="0" bIns="0"/>
          <a:lstStyle/>
          <a:p>
            <a:endParaRPr lang="en-US"/>
          </a:p>
        </p:txBody>
      </p:sp>
    </p:spTree>
    <p:extLst>
      <p:ext uri="{BB962C8B-B14F-4D97-AF65-F5344CB8AC3E}">
        <p14:creationId xmlns:p14="http://schemas.microsoft.com/office/powerpoint/2010/main" val="2758753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Graphic or Chart">
    <p:spTree>
      <p:nvGrpSpPr>
        <p:cNvPr id="1" name=""/>
        <p:cNvGrpSpPr/>
        <p:nvPr/>
      </p:nvGrpSpPr>
      <p:grpSpPr>
        <a:xfrm>
          <a:off x="0" y="0"/>
          <a:ext cx="0" cy="0"/>
          <a:chOff x="0" y="0"/>
          <a:chExt cx="0" cy="0"/>
        </a:xfrm>
      </p:grpSpPr>
      <p:sp>
        <p:nvSpPr>
          <p:cNvPr id="2" name="Rectangle 1"/>
          <p:cNvSpPr/>
          <p:nvPr userDrawn="1"/>
        </p:nvSpPr>
        <p:spPr>
          <a:xfrm>
            <a:off x="0" y="0"/>
            <a:ext cx="3999458"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72505" y="883942"/>
            <a:ext cx="978547" cy="971552"/>
          </a:xfrm>
          <a:prstGeom prst="rect">
            <a:avLst/>
          </a:prstGeom>
        </p:spPr>
      </p:pic>
      <p:cxnSp>
        <p:nvCxnSpPr>
          <p:cNvPr id="4" name="Straight Connector 3"/>
          <p:cNvCxnSpPr/>
          <p:nvPr userDrawn="1"/>
        </p:nvCxnSpPr>
        <p:spPr>
          <a:xfrm>
            <a:off x="740671" y="2309360"/>
            <a:ext cx="24422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40671" y="12655202"/>
            <a:ext cx="24422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31445" y="12790839"/>
            <a:ext cx="2467099" cy="307777"/>
          </a:xfrm>
          <a:prstGeom prst="rect">
            <a:avLst/>
          </a:prstGeom>
          <a:noFill/>
        </p:spPr>
        <p:txBody>
          <a:bodyPr wrap="square" lIns="0" tIns="0" rIns="0" bIns="0" rtlCol="0">
            <a:spAutoFit/>
          </a:bodyPr>
          <a:lstStyle/>
          <a:p>
            <a:pPr algn="l"/>
            <a:r>
              <a:rPr lang="en-US" sz="2000">
                <a:solidFill>
                  <a:schemeClr val="tx2"/>
                </a:solidFill>
                <a:latin typeface="+mj-lt"/>
              </a:rPr>
              <a:t>HBS.net</a:t>
            </a:r>
            <a:endParaRPr lang="en-US" sz="2000">
              <a:solidFill>
                <a:schemeClr val="tx2"/>
              </a:solidFill>
            </a:endParaRPr>
          </a:p>
        </p:txBody>
      </p:sp>
      <p:sp>
        <p:nvSpPr>
          <p:cNvPr id="14" name="Text Placeholder 2"/>
          <p:cNvSpPr txBox="1">
            <a:spLocks/>
          </p:cNvSpPr>
          <p:nvPr userDrawn="1"/>
        </p:nvSpPr>
        <p:spPr>
          <a:xfrm>
            <a:off x="766179" y="4081277"/>
            <a:ext cx="2467101" cy="1391342"/>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sp>
        <p:nvSpPr>
          <p:cNvPr id="17" name="Picture Placeholder 16"/>
          <p:cNvSpPr>
            <a:spLocks noGrp="1"/>
          </p:cNvSpPr>
          <p:nvPr>
            <p:ph type="pic" sz="quarter" idx="10"/>
          </p:nvPr>
        </p:nvSpPr>
        <p:spPr>
          <a:xfrm>
            <a:off x="4359849" y="351692"/>
            <a:ext cx="19619321" cy="13012616"/>
          </a:xfrm>
          <a:prstGeom prst="rect">
            <a:avLst/>
          </a:prstGeom>
        </p:spPr>
        <p:txBody>
          <a:bodyPr lIns="0" tIns="0" rIns="0" bIns="0"/>
          <a:lstStyle/>
          <a:p>
            <a:endParaRPr lang="en-US"/>
          </a:p>
        </p:txBody>
      </p:sp>
      <p:sp>
        <p:nvSpPr>
          <p:cNvPr id="21" name="Text Placeholder 20"/>
          <p:cNvSpPr>
            <a:spLocks noGrp="1"/>
          </p:cNvSpPr>
          <p:nvPr>
            <p:ph type="body" sz="quarter" idx="11" hasCustomPrompt="1"/>
          </p:nvPr>
        </p:nvSpPr>
        <p:spPr>
          <a:xfrm>
            <a:off x="764977" y="2559051"/>
            <a:ext cx="2434590" cy="9960518"/>
          </a:xfrm>
          <a:prstGeom prst="rect">
            <a:avLst/>
          </a:prstGeom>
        </p:spPr>
        <p:txBody>
          <a:bodyPr lIns="0" tIns="0" rIns="0" bIns="0"/>
          <a:lstStyle>
            <a:lvl1pPr marL="0" indent="0">
              <a:lnSpc>
                <a:spcPct val="150000"/>
              </a:lnSpc>
              <a:buFont typeface="Arial" panose="020B0604020202020204" pitchFamily="34" charset="0"/>
              <a:buNone/>
              <a:defRPr sz="2399" baseline="0"/>
            </a:lvl1pPr>
          </a:lstStyle>
          <a:p>
            <a:pPr lvl="0"/>
            <a:r>
              <a:rPr lang="en-US"/>
              <a:t>Instruction: Copy and paste text and line elements here from your other slides. Revise each to fit each slide.</a:t>
            </a:r>
          </a:p>
        </p:txBody>
      </p:sp>
    </p:spTree>
    <p:extLst>
      <p:ext uri="{BB962C8B-B14F-4D97-AF65-F5344CB8AC3E}">
        <p14:creationId xmlns:p14="http://schemas.microsoft.com/office/powerpoint/2010/main" val="17133340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43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7069E-7905-4F4B-A9A5-C1434714D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D9618-829F-144F-A94E-0F988FD930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34925-4AA9-104C-9339-C3C61C575188}"/>
              </a:ext>
            </a:extLst>
          </p:cNvPr>
          <p:cNvSpPr>
            <a:spLocks noGrp="1"/>
          </p:cNvSpPr>
          <p:nvPr>
            <p:ph type="dt" sz="half" idx="10"/>
          </p:nvPr>
        </p:nvSpPr>
        <p:spPr/>
        <p:txBody>
          <a:bodyPr/>
          <a:lstStyle/>
          <a:p>
            <a:fld id="{D3D1E682-143B-1D47-BA77-CD119DAF2D7F}" type="datetimeFigureOut">
              <a:rPr lang="en-US" smtClean="0"/>
              <a:t>3/3/2020</a:t>
            </a:fld>
            <a:endParaRPr lang="en-US"/>
          </a:p>
        </p:txBody>
      </p:sp>
      <p:sp>
        <p:nvSpPr>
          <p:cNvPr id="5" name="Footer Placeholder 4">
            <a:extLst>
              <a:ext uri="{FF2B5EF4-FFF2-40B4-BE49-F238E27FC236}">
                <a16:creationId xmlns:a16="http://schemas.microsoft.com/office/drawing/2014/main" id="{CE97F649-A46A-3342-8C4C-DBA2313F6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26DD-6097-FD48-B63B-FB92F6F670F7}"/>
              </a:ext>
            </a:extLst>
          </p:cNvPr>
          <p:cNvSpPr>
            <a:spLocks noGrp="1"/>
          </p:cNvSpPr>
          <p:nvPr>
            <p:ph type="sldNum" sz="quarter" idx="12"/>
          </p:nvPr>
        </p:nvSpPr>
        <p:spPr/>
        <p:txBody>
          <a:bodyPr/>
          <a:lstStyle/>
          <a:p>
            <a:fld id="{5E7F16A5-F174-E54A-B696-ACA3B0E849FE}" type="slidenum">
              <a:rPr lang="en-US" smtClean="0"/>
              <a:t>‹#›</a:t>
            </a:fld>
            <a:endParaRPr lang="en-US"/>
          </a:p>
        </p:txBody>
      </p:sp>
    </p:spTree>
    <p:extLst>
      <p:ext uri="{BB962C8B-B14F-4D97-AF65-F5344CB8AC3E}">
        <p14:creationId xmlns:p14="http://schemas.microsoft.com/office/powerpoint/2010/main" val="2954936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7438-4230-0E4B-97A0-8AAE696A7B1C}"/>
              </a:ext>
            </a:extLst>
          </p:cNvPr>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p>
        </p:txBody>
      </p:sp>
      <p:sp>
        <p:nvSpPr>
          <p:cNvPr id="3" name="Subtitle 2">
            <a:extLst>
              <a:ext uri="{FF2B5EF4-FFF2-40B4-BE49-F238E27FC236}">
                <a16:creationId xmlns:a16="http://schemas.microsoft.com/office/drawing/2014/main" id="{3DEFDC70-FA21-5943-B124-3BD9E7A649AF}"/>
              </a:ext>
            </a:extLst>
          </p:cNvPr>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p>
        </p:txBody>
      </p:sp>
      <p:sp>
        <p:nvSpPr>
          <p:cNvPr id="4" name="Date Placeholder 3">
            <a:extLst>
              <a:ext uri="{FF2B5EF4-FFF2-40B4-BE49-F238E27FC236}">
                <a16:creationId xmlns:a16="http://schemas.microsoft.com/office/drawing/2014/main" id="{421EF5EB-078C-2D43-BA2C-A1B7ED8D0632}"/>
              </a:ext>
            </a:extLst>
          </p:cNvPr>
          <p:cNvSpPr>
            <a:spLocks noGrp="1"/>
          </p:cNvSpPr>
          <p:nvPr>
            <p:ph type="dt" sz="half" idx="10"/>
          </p:nvPr>
        </p:nvSpPr>
        <p:spPr/>
        <p:txBody>
          <a:bodyPr/>
          <a:lstStyle/>
          <a:p>
            <a:fld id="{D3D1E682-143B-1D47-BA77-CD119DAF2D7F}" type="datetimeFigureOut">
              <a:rPr lang="en-US" smtClean="0"/>
              <a:t>3/3/2020</a:t>
            </a:fld>
            <a:endParaRPr lang="en-US"/>
          </a:p>
        </p:txBody>
      </p:sp>
      <p:sp>
        <p:nvSpPr>
          <p:cNvPr id="5" name="Footer Placeholder 4">
            <a:extLst>
              <a:ext uri="{FF2B5EF4-FFF2-40B4-BE49-F238E27FC236}">
                <a16:creationId xmlns:a16="http://schemas.microsoft.com/office/drawing/2014/main" id="{9432EA5B-D41E-0E4C-85AC-F93C52780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B7418-6757-5945-B67C-2BDDEAED4ACB}"/>
              </a:ext>
            </a:extLst>
          </p:cNvPr>
          <p:cNvSpPr>
            <a:spLocks noGrp="1"/>
          </p:cNvSpPr>
          <p:nvPr>
            <p:ph type="sldNum" sz="quarter" idx="12"/>
          </p:nvPr>
        </p:nvSpPr>
        <p:spPr/>
        <p:txBody>
          <a:bodyPr/>
          <a:lstStyle/>
          <a:p>
            <a:fld id="{5E7F16A5-F174-E54A-B696-ACA3B0E849FE}" type="slidenum">
              <a:rPr lang="en-US" smtClean="0"/>
              <a:t>‹#›</a:t>
            </a:fld>
            <a:endParaRPr lang="en-US"/>
          </a:p>
        </p:txBody>
      </p:sp>
    </p:spTree>
    <p:extLst>
      <p:ext uri="{BB962C8B-B14F-4D97-AF65-F5344CB8AC3E}">
        <p14:creationId xmlns:p14="http://schemas.microsoft.com/office/powerpoint/2010/main" val="1014839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White Piping Background Animation (MagniFund).mov">
            <a:hlinkClick r:id="" action="ppaction://media"/>
          </p:cNvPr>
          <p:cNvPicPr>
            <a:picLocks noChangeAspect="1"/>
          </p:cNvPicPr>
          <p:nvPr userDrawn="1">
            <a:videoFile r:link="rId1"/>
            <p:extLst>
              <p:ext uri="{DAA4B4D4-6D71-4841-9C94-3DE7FCFB9230}">
                <p14:media xmlns:p14="http://schemas.microsoft.com/office/powerpoint/2010/main" r:embed="rId2">
                  <p14:trim end="26643"/>
                </p14:media>
              </p:ext>
            </p:extLst>
          </p:nvPr>
        </p:nvPicPr>
        <p:blipFill>
          <a:blip r:embed="rId4">
            <a:lum bright="70000" contrast="-70000"/>
          </a:blip>
          <a:stretch>
            <a:fillRect/>
          </a:stretch>
        </p:blipFill>
        <p:spPr>
          <a:xfrm>
            <a:off x="-1" y="-73381"/>
            <a:ext cx="24377652" cy="13789382"/>
          </a:xfrm>
          <a:prstGeom prst="rect">
            <a:avLst/>
          </a:prstGeom>
        </p:spPr>
      </p:pic>
      <p:sp>
        <p:nvSpPr>
          <p:cNvPr id="6" name="Slide Number Placeholder 5"/>
          <p:cNvSpPr>
            <a:spLocks noGrp="1"/>
          </p:cNvSpPr>
          <p:nvPr>
            <p:ph type="sldNum" sz="quarter" idx="12"/>
          </p:nvPr>
        </p:nvSpPr>
        <p:spPr/>
        <p:txBody>
          <a:bodyPr/>
          <a:lstStyle/>
          <a:p>
            <a:fld id="{29A4E5FA-138E-F342-AAD6-83FAA142F7E9}" type="slidenum">
              <a:rPr lang="en-US" smtClean="0"/>
              <a:t>‹#›</a:t>
            </a:fld>
            <a:endParaRPr lang="en-US" dirty="0"/>
          </a:p>
        </p:txBody>
      </p:sp>
    </p:spTree>
    <p:extLst>
      <p:ext uri="{BB962C8B-B14F-4D97-AF65-F5344CB8AC3E}">
        <p14:creationId xmlns:p14="http://schemas.microsoft.com/office/powerpoint/2010/main" val="19870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8883" y="3200401"/>
            <a:ext cx="10766795"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1972" y="3200401"/>
            <a:ext cx="10766795"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9097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terior Callout Pag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F1A904-DEEC-4A3C-BB4F-B700F98A133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47197" t="20334" r="5664"/>
          <a:stretch/>
        </p:blipFill>
        <p:spPr>
          <a:xfrm>
            <a:off x="12203648" y="0"/>
            <a:ext cx="12174002" cy="13716001"/>
          </a:xfrm>
          <a:prstGeom prst="rect">
            <a:avLst/>
          </a:prstGeom>
        </p:spPr>
      </p:pic>
      <p:sp>
        <p:nvSpPr>
          <p:cNvPr id="23" name="Rectangle 22">
            <a:extLst>
              <a:ext uri="{FF2B5EF4-FFF2-40B4-BE49-F238E27FC236}">
                <a16:creationId xmlns:a16="http://schemas.microsoft.com/office/drawing/2014/main" id="{DFCA647E-F0B5-4B69-81D3-D22E63C1566E}"/>
              </a:ext>
            </a:extLst>
          </p:cNvPr>
          <p:cNvSpPr/>
          <p:nvPr userDrawn="1"/>
        </p:nvSpPr>
        <p:spPr>
          <a:xfrm>
            <a:off x="12207526" y="0"/>
            <a:ext cx="12174002" cy="13746751"/>
          </a:xfrm>
          <a:prstGeom prst="rect">
            <a:avLst/>
          </a:prstGeom>
          <a:gradFill flip="none" rotWithShape="0">
            <a:gsLst>
              <a:gs pos="30000">
                <a:schemeClr val="accent4">
                  <a:alpha val="64000"/>
                </a:schemeClr>
              </a:gs>
              <a:gs pos="99000">
                <a:schemeClr val="accent6">
                  <a:alpha val="49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Light" pitchFamily="2" charset="77"/>
            </a:endParaRPr>
          </a:p>
        </p:txBody>
      </p:sp>
      <p:sp>
        <p:nvSpPr>
          <p:cNvPr id="26" name="Rectangle 25">
            <a:extLst>
              <a:ext uri="{FF2B5EF4-FFF2-40B4-BE49-F238E27FC236}">
                <a16:creationId xmlns:a16="http://schemas.microsoft.com/office/drawing/2014/main" id="{4B209F94-DE86-4D3B-BE42-C2695813CF10}"/>
              </a:ext>
            </a:extLst>
          </p:cNvPr>
          <p:cNvSpPr/>
          <p:nvPr userDrawn="1"/>
        </p:nvSpPr>
        <p:spPr>
          <a:xfrm>
            <a:off x="14115933"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sp>
        <p:nvSpPr>
          <p:cNvPr id="4" name="Text Placeholder 3">
            <a:extLst>
              <a:ext uri="{FF2B5EF4-FFF2-40B4-BE49-F238E27FC236}">
                <a16:creationId xmlns:a16="http://schemas.microsoft.com/office/drawing/2014/main" id="{CA17B880-38B6-4C3B-B831-891369B2B5C4}"/>
              </a:ext>
            </a:extLst>
          </p:cNvPr>
          <p:cNvSpPr>
            <a:spLocks noGrp="1"/>
          </p:cNvSpPr>
          <p:nvPr>
            <p:ph type="body" sz="quarter" idx="10" hasCustomPrompt="1"/>
          </p:nvPr>
        </p:nvSpPr>
        <p:spPr>
          <a:xfrm>
            <a:off x="13976390" y="3875251"/>
            <a:ext cx="5503833" cy="677863"/>
          </a:xfrm>
        </p:spPr>
        <p:txBody>
          <a:bodyPr>
            <a:noAutofit/>
          </a:bodyPr>
          <a:lstStyle>
            <a:lvl1pPr marL="0" indent="0">
              <a:buNone/>
              <a:defRPr sz="5400">
                <a:solidFill>
                  <a:schemeClr val="bg1"/>
                </a:solidFill>
                <a:latin typeface="+mj-lt"/>
              </a:defRPr>
            </a:lvl1pPr>
          </a:lstStyle>
          <a:p>
            <a:pPr lvl="0"/>
            <a:r>
              <a:rPr lang="en-US" dirty="0"/>
              <a:t>Pre-Title</a:t>
            </a:r>
          </a:p>
        </p:txBody>
      </p:sp>
      <p:sp>
        <p:nvSpPr>
          <p:cNvPr id="8" name="Text Placeholder 7">
            <a:extLst>
              <a:ext uri="{FF2B5EF4-FFF2-40B4-BE49-F238E27FC236}">
                <a16:creationId xmlns:a16="http://schemas.microsoft.com/office/drawing/2014/main" id="{DDF5F496-0D19-4FCE-9468-0E8CF959A768}"/>
              </a:ext>
            </a:extLst>
          </p:cNvPr>
          <p:cNvSpPr>
            <a:spLocks noGrp="1"/>
          </p:cNvSpPr>
          <p:nvPr>
            <p:ph type="body" sz="quarter" idx="12" hasCustomPrompt="1"/>
          </p:nvPr>
        </p:nvSpPr>
        <p:spPr>
          <a:xfrm>
            <a:off x="14020222" y="7708964"/>
            <a:ext cx="7347914"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dirty="0"/>
              <a:t>Sub-Title</a:t>
            </a:r>
          </a:p>
        </p:txBody>
      </p:sp>
      <p:pic>
        <p:nvPicPr>
          <p:cNvPr id="10" name="Picture 9">
            <a:extLst>
              <a:ext uri="{FF2B5EF4-FFF2-40B4-BE49-F238E27FC236}">
                <a16:creationId xmlns:a16="http://schemas.microsoft.com/office/drawing/2014/main" id="{104F90CA-A174-DB4A-AD73-C250B9BF2EA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Tree>
    <p:extLst>
      <p:ext uri="{BB962C8B-B14F-4D97-AF65-F5344CB8AC3E}">
        <p14:creationId xmlns:p14="http://schemas.microsoft.com/office/powerpoint/2010/main" val="13865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rimary Interior">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11D617DF-8C4F-46C1-973A-5A5BA6D17097}"/>
              </a:ext>
            </a:extLst>
          </p:cNvPr>
          <p:cNvSpPr/>
          <p:nvPr userDrawn="1"/>
        </p:nvSpPr>
        <p:spPr>
          <a:xfrm>
            <a:off x="22030220" y="12734700"/>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47" name="TextBox 46">
            <a:extLst>
              <a:ext uri="{FF2B5EF4-FFF2-40B4-BE49-F238E27FC236}">
                <a16:creationId xmlns:a16="http://schemas.microsoft.com/office/drawing/2014/main" id="{C762B58A-7B26-4730-869F-907291108CB2}"/>
              </a:ext>
            </a:extLst>
          </p:cNvPr>
          <p:cNvSpPr txBox="1"/>
          <p:nvPr userDrawn="1"/>
        </p:nvSpPr>
        <p:spPr>
          <a:xfrm>
            <a:off x="22041260" y="12840678"/>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8" name="Rectangle 1">
            <a:extLst>
              <a:ext uri="{FF2B5EF4-FFF2-40B4-BE49-F238E27FC236}">
                <a16:creationId xmlns:a16="http://schemas.microsoft.com/office/drawing/2014/main" id="{171D7C3B-1E2E-44A9-AFA0-EA0658D17D19}"/>
              </a:ext>
            </a:extLst>
          </p:cNvPr>
          <p:cNvSpPr>
            <a:spLocks/>
          </p:cNvSpPr>
          <p:nvPr userDrawn="1"/>
        </p:nvSpPr>
        <p:spPr bwMode="auto">
          <a:xfrm>
            <a:off x="8926308" y="1295756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tx1"/>
                </a:solidFill>
                <a:latin typeface="Nunito Sans Light" pitchFamily="2" charset="77"/>
                <a:cs typeface="Source Sans Pro Light"/>
              </a:rPr>
              <a:t>© 2019 Heartland Business Systems, LLC.  All Rights Reserved. </a:t>
            </a:r>
            <a:endParaRPr lang="id-ID" sz="1800" b="0" i="0">
              <a:solidFill>
                <a:schemeClr val="tx1"/>
              </a:solidFill>
              <a:latin typeface="Nunito Sans Light" pitchFamily="2" charset="77"/>
              <a:cs typeface="Source Sans Pro Light"/>
            </a:endParaRPr>
          </a:p>
        </p:txBody>
      </p:sp>
      <p:pic>
        <p:nvPicPr>
          <p:cNvPr id="49" name="Picture 48">
            <a:extLst>
              <a:ext uri="{FF2B5EF4-FFF2-40B4-BE49-F238E27FC236}">
                <a16:creationId xmlns:a16="http://schemas.microsoft.com/office/drawing/2014/main" id="{FD9B9D56-0B48-41AC-8E8D-5087C5F23D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77449" y="12865894"/>
            <a:ext cx="1316917" cy="423863"/>
          </a:xfrm>
          <a:prstGeom prst="rect">
            <a:avLst/>
          </a:prstGeom>
        </p:spPr>
      </p:pic>
      <p:sp>
        <p:nvSpPr>
          <p:cNvPr id="52" name="Text Placeholder 51">
            <a:extLst>
              <a:ext uri="{FF2B5EF4-FFF2-40B4-BE49-F238E27FC236}">
                <a16:creationId xmlns:a16="http://schemas.microsoft.com/office/drawing/2014/main" id="{7A6EE8B8-C3AF-49C3-ADD6-64BB8BC0800D}"/>
              </a:ext>
            </a:extLst>
          </p:cNvPr>
          <p:cNvSpPr>
            <a:spLocks noGrp="1"/>
          </p:cNvSpPr>
          <p:nvPr>
            <p:ph type="body" sz="quarter" idx="10" hasCustomPrompt="1"/>
          </p:nvPr>
        </p:nvSpPr>
        <p:spPr>
          <a:xfrm>
            <a:off x="1604590" y="1188644"/>
            <a:ext cx="21012886" cy="984885"/>
          </a:xfrm>
        </p:spPr>
        <p:txBody>
          <a:bodyPr>
            <a:noAutofit/>
          </a:bodyPr>
          <a:lstStyle>
            <a:lvl1pPr marL="0" indent="0">
              <a:buNone/>
              <a:defRPr sz="7500">
                <a:solidFill>
                  <a:schemeClr val="tx2"/>
                </a:solidFill>
                <a:latin typeface="Nunito Sans Bold" panose="00000800000000000000" pitchFamily="2" charset="0"/>
              </a:defRPr>
            </a:lvl1pPr>
          </a:lstStyle>
          <a:p>
            <a:pPr lvl="0"/>
            <a:r>
              <a:rPr lang="en-US"/>
              <a:t>Click to edit Heading </a:t>
            </a:r>
          </a:p>
        </p:txBody>
      </p:sp>
      <p:sp>
        <p:nvSpPr>
          <p:cNvPr id="12" name="Oval 11">
            <a:extLst>
              <a:ext uri="{FF2B5EF4-FFF2-40B4-BE49-F238E27FC236}">
                <a16:creationId xmlns:a16="http://schemas.microsoft.com/office/drawing/2014/main" id="{A0780557-D980-4007-A5ED-26DB33102C1D}"/>
              </a:ext>
            </a:extLst>
          </p:cNvPr>
          <p:cNvSpPr/>
          <p:nvPr userDrawn="1"/>
        </p:nvSpPr>
        <p:spPr>
          <a:xfrm>
            <a:off x="22013287" y="12700182"/>
            <a:ext cx="673466" cy="673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13" name="TextBox 12">
            <a:extLst>
              <a:ext uri="{FF2B5EF4-FFF2-40B4-BE49-F238E27FC236}">
                <a16:creationId xmlns:a16="http://schemas.microsoft.com/office/drawing/2014/main" id="{0C0C2B11-97CD-4B2C-A796-1723BC5A0804}"/>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sp>
        <p:nvSpPr>
          <p:cNvPr id="4" name="Text Placeholder 3">
            <a:extLst>
              <a:ext uri="{FF2B5EF4-FFF2-40B4-BE49-F238E27FC236}">
                <a16:creationId xmlns:a16="http://schemas.microsoft.com/office/drawing/2014/main" id="{F8B2FD6C-8A2E-4C73-B688-24ECE355C56E}"/>
              </a:ext>
            </a:extLst>
          </p:cNvPr>
          <p:cNvSpPr>
            <a:spLocks noGrp="1"/>
          </p:cNvSpPr>
          <p:nvPr>
            <p:ph type="body" sz="quarter" idx="11" hasCustomPrompt="1"/>
          </p:nvPr>
        </p:nvSpPr>
        <p:spPr>
          <a:xfrm>
            <a:off x="1632259" y="2933700"/>
            <a:ext cx="20995966" cy="9448800"/>
          </a:xfrm>
        </p:spPr>
        <p:txBody>
          <a:bodyPr>
            <a:normAutofit/>
          </a:bodyPr>
          <a:lstStyle>
            <a:lvl1pPr marL="0" indent="0">
              <a:buNone/>
              <a:defRPr sz="3600">
                <a:solidFill>
                  <a:schemeClr val="tx2"/>
                </a:solidFill>
                <a:latin typeface="+mn-lt"/>
              </a:defRPr>
            </a:lvl1pPr>
          </a:lstStyle>
          <a:p>
            <a:pPr lvl="0"/>
            <a:r>
              <a:rPr lang="en-US" sz="3600"/>
              <a:t>Edit content here</a:t>
            </a:r>
            <a:endParaRPr lang="en-US"/>
          </a:p>
        </p:txBody>
      </p:sp>
    </p:spTree>
    <p:extLst>
      <p:ext uri="{BB962C8B-B14F-4D97-AF65-F5344CB8AC3E}">
        <p14:creationId xmlns:p14="http://schemas.microsoft.com/office/powerpoint/2010/main" val="77717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1272">
          <p15:clr>
            <a:srgbClr val="FBAE40"/>
          </p15:clr>
        </p15:guide>
        <p15:guide id="10" orient="horz" pos="816">
          <p15:clr>
            <a:srgbClr val="FBAE40"/>
          </p15:clr>
        </p15:guide>
        <p15:guide id="13" orient="horz" pos="1848">
          <p15:clr>
            <a:srgbClr val="FBAE40"/>
          </p15:clr>
        </p15:guide>
        <p15:guide id="14" orient="horz" pos="78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terior Callout Pag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F1A904-DEEC-4A3C-BB4F-B700F98A133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 t="20334" r="52835"/>
          <a:stretch/>
        </p:blipFill>
        <p:spPr>
          <a:xfrm>
            <a:off x="1" y="0"/>
            <a:ext cx="12180498" cy="13716001"/>
          </a:xfrm>
          <a:prstGeom prst="rect">
            <a:avLst/>
          </a:prstGeom>
        </p:spPr>
      </p:pic>
      <p:sp>
        <p:nvSpPr>
          <p:cNvPr id="23" name="Rectangle 22">
            <a:extLst>
              <a:ext uri="{FF2B5EF4-FFF2-40B4-BE49-F238E27FC236}">
                <a16:creationId xmlns:a16="http://schemas.microsoft.com/office/drawing/2014/main" id="{DFCA647E-F0B5-4B69-81D3-D22E63C1566E}"/>
              </a:ext>
            </a:extLst>
          </p:cNvPr>
          <p:cNvSpPr/>
          <p:nvPr userDrawn="1"/>
        </p:nvSpPr>
        <p:spPr>
          <a:xfrm>
            <a:off x="14822" y="-30751"/>
            <a:ext cx="12165676" cy="13746751"/>
          </a:xfrm>
          <a:prstGeom prst="rect">
            <a:avLst/>
          </a:prstGeom>
          <a:gradFill flip="none" rotWithShape="0">
            <a:gsLst>
              <a:gs pos="30000">
                <a:schemeClr val="accent4">
                  <a:alpha val="64000"/>
                </a:schemeClr>
              </a:gs>
              <a:gs pos="99000">
                <a:schemeClr val="accent6">
                  <a:alpha val="49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Sans Light" pitchFamily="2" charset="77"/>
            </a:endParaRPr>
          </a:p>
        </p:txBody>
      </p:sp>
      <p:pic>
        <p:nvPicPr>
          <p:cNvPr id="3" name="Picture 2">
            <a:extLst>
              <a:ext uri="{FF2B5EF4-FFF2-40B4-BE49-F238E27FC236}">
                <a16:creationId xmlns:a16="http://schemas.microsoft.com/office/drawing/2014/main" id="{15E1F82A-A470-B74F-80E6-9C79E489A67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49966"/>
          <a:stretch/>
        </p:blipFill>
        <p:spPr>
          <a:xfrm>
            <a:off x="-13479" y="0"/>
            <a:ext cx="12193977" cy="13716001"/>
          </a:xfrm>
          <a:prstGeom prst="rect">
            <a:avLst/>
          </a:prstGeom>
        </p:spPr>
      </p:pic>
      <p:sp>
        <p:nvSpPr>
          <p:cNvPr id="26" name="Rectangle 25">
            <a:extLst>
              <a:ext uri="{FF2B5EF4-FFF2-40B4-BE49-F238E27FC236}">
                <a16:creationId xmlns:a16="http://schemas.microsoft.com/office/drawing/2014/main" id="{4B209F94-DE86-4D3B-BE42-C2695813CF10}"/>
              </a:ext>
            </a:extLst>
          </p:cNvPr>
          <p:cNvSpPr/>
          <p:nvPr userDrawn="1"/>
        </p:nvSpPr>
        <p:spPr>
          <a:xfrm>
            <a:off x="1836847"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dirty="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4" name="Text Placeholder 3">
            <a:extLst>
              <a:ext uri="{FF2B5EF4-FFF2-40B4-BE49-F238E27FC236}">
                <a16:creationId xmlns:a16="http://schemas.microsoft.com/office/drawing/2014/main" id="{CA17B880-38B6-4C3B-B831-891369B2B5C4}"/>
              </a:ext>
            </a:extLst>
          </p:cNvPr>
          <p:cNvSpPr>
            <a:spLocks noGrp="1"/>
          </p:cNvSpPr>
          <p:nvPr>
            <p:ph type="body" sz="quarter" idx="10" hasCustomPrompt="1"/>
          </p:nvPr>
        </p:nvSpPr>
        <p:spPr>
          <a:xfrm>
            <a:off x="1697304" y="3875251"/>
            <a:ext cx="5503833" cy="677863"/>
          </a:xfrm>
        </p:spPr>
        <p:txBody>
          <a:bodyPr>
            <a:noAutofit/>
          </a:bodyPr>
          <a:lstStyle>
            <a:lvl1pPr marL="0" indent="0">
              <a:buNone/>
              <a:defRPr sz="5400">
                <a:solidFill>
                  <a:schemeClr val="bg1"/>
                </a:solidFill>
                <a:latin typeface="+mj-lt"/>
              </a:defRPr>
            </a:lvl1pPr>
          </a:lstStyle>
          <a:p>
            <a:pPr lvl="0"/>
            <a:r>
              <a:rPr lang="en-US" dirty="0"/>
              <a:t>Pre-Title</a:t>
            </a:r>
          </a:p>
        </p:txBody>
      </p:sp>
      <p:sp>
        <p:nvSpPr>
          <p:cNvPr id="8" name="Text Placeholder 7">
            <a:extLst>
              <a:ext uri="{FF2B5EF4-FFF2-40B4-BE49-F238E27FC236}">
                <a16:creationId xmlns:a16="http://schemas.microsoft.com/office/drawing/2014/main" id="{DDF5F496-0D19-4FCE-9468-0E8CF959A768}"/>
              </a:ext>
            </a:extLst>
          </p:cNvPr>
          <p:cNvSpPr>
            <a:spLocks noGrp="1"/>
          </p:cNvSpPr>
          <p:nvPr>
            <p:ph type="body" sz="quarter" idx="12" hasCustomPrompt="1"/>
          </p:nvPr>
        </p:nvSpPr>
        <p:spPr>
          <a:xfrm>
            <a:off x="1741136" y="7708964"/>
            <a:ext cx="7347914"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dirty="0"/>
              <a:t>Sub-Title</a:t>
            </a:r>
          </a:p>
        </p:txBody>
      </p:sp>
    </p:spTree>
    <p:extLst>
      <p:ext uri="{BB962C8B-B14F-4D97-AF65-F5344CB8AC3E}">
        <p14:creationId xmlns:p14="http://schemas.microsoft.com/office/powerpoint/2010/main" val="380245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952852B7-CFAC-4989-A158-5DFB56FBA52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805" b="7802"/>
          <a:stretch/>
        </p:blipFill>
        <p:spPr>
          <a:xfrm>
            <a:off x="0" y="-1137069"/>
            <a:ext cx="24377649" cy="14853069"/>
          </a:xfrm>
          <a:prstGeom prst="rect">
            <a:avLst/>
          </a:prstGeom>
        </p:spPr>
      </p:pic>
      <p:sp>
        <p:nvSpPr>
          <p:cNvPr id="13" name="Rectangle 12">
            <a:extLst>
              <a:ext uri="{FF2B5EF4-FFF2-40B4-BE49-F238E27FC236}">
                <a16:creationId xmlns:a16="http://schemas.microsoft.com/office/drawing/2014/main" id="{94DF569B-8442-4E7E-9BFB-3CF275A5AFB9}"/>
              </a:ext>
            </a:extLst>
          </p:cNvPr>
          <p:cNvSpPr/>
          <p:nvPr userDrawn="1"/>
        </p:nvSpPr>
        <p:spPr>
          <a:xfrm>
            <a:off x="14822" y="-1137069"/>
            <a:ext cx="24377650" cy="14853069"/>
          </a:xfrm>
          <a:prstGeom prst="rect">
            <a:avLst/>
          </a:prstGeom>
          <a:gradFill>
            <a:gsLst>
              <a:gs pos="0">
                <a:schemeClr val="accent4"/>
              </a:gs>
              <a:gs pos="99000">
                <a:schemeClr val="accent4">
                  <a:alpha val="0"/>
                </a:schemeClr>
              </a:gs>
            </a:gsLst>
            <a:lin ang="37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4" name="Rectangle 13">
            <a:extLst>
              <a:ext uri="{FF2B5EF4-FFF2-40B4-BE49-F238E27FC236}">
                <a16:creationId xmlns:a16="http://schemas.microsoft.com/office/drawing/2014/main" id="{51CFD0B6-45A1-D54D-90BE-19DCCE7F127E}"/>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6" name="Text Placeholder 3">
            <a:extLst>
              <a:ext uri="{FF2B5EF4-FFF2-40B4-BE49-F238E27FC236}">
                <a16:creationId xmlns:a16="http://schemas.microsoft.com/office/drawing/2014/main" id="{F137E383-6868-3943-83A7-65F21610E826}"/>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8" name="Text Placeholder 7">
            <a:extLst>
              <a:ext uri="{FF2B5EF4-FFF2-40B4-BE49-F238E27FC236}">
                <a16:creationId xmlns:a16="http://schemas.microsoft.com/office/drawing/2014/main" id="{7B85657E-23B1-374A-A457-BFA37FE3410B}"/>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
        <p:nvSpPr>
          <p:cNvPr id="19" name="Text Placeholder 5">
            <a:extLst>
              <a:ext uri="{FF2B5EF4-FFF2-40B4-BE49-F238E27FC236}">
                <a16:creationId xmlns:a16="http://schemas.microsoft.com/office/drawing/2014/main" id="{83EBBBE6-DC18-BF44-B280-6AC9992AC6AC}"/>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Tree>
    <p:extLst>
      <p:ext uri="{BB962C8B-B14F-4D97-AF65-F5344CB8AC3E}">
        <p14:creationId xmlns:p14="http://schemas.microsoft.com/office/powerpoint/2010/main" val="74843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2000"/>
                                        <p:tgtEl>
                                          <p:spTgt spid="1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2000"/>
                                        <p:tgtEl>
                                          <p:spTgt spid="1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0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0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000"/>
                        <p:tgtEl>
                          <p:spTgt spid="19"/>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Title Slide 2">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952852B7-CFAC-4989-A158-5DFB56FBA52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355" b="15776"/>
          <a:stretch/>
        </p:blipFill>
        <p:spPr>
          <a:xfrm>
            <a:off x="0" y="-20648"/>
            <a:ext cx="24392472" cy="13736648"/>
          </a:xfrm>
          <a:prstGeom prst="rect">
            <a:avLst/>
          </a:prstGeom>
        </p:spPr>
      </p:pic>
      <p:sp>
        <p:nvSpPr>
          <p:cNvPr id="13" name="Rectangle 12">
            <a:extLst>
              <a:ext uri="{FF2B5EF4-FFF2-40B4-BE49-F238E27FC236}">
                <a16:creationId xmlns:a16="http://schemas.microsoft.com/office/drawing/2014/main" id="{94DF569B-8442-4E7E-9BFB-3CF275A5AFB9}"/>
              </a:ext>
            </a:extLst>
          </p:cNvPr>
          <p:cNvSpPr/>
          <p:nvPr userDrawn="1"/>
        </p:nvSpPr>
        <p:spPr>
          <a:xfrm>
            <a:off x="7411" y="-20648"/>
            <a:ext cx="24392471" cy="13736648"/>
          </a:xfrm>
          <a:prstGeom prst="rect">
            <a:avLst/>
          </a:prstGeom>
          <a:gradFill>
            <a:gsLst>
              <a:gs pos="0">
                <a:schemeClr val="accent4">
                  <a:alpha val="0"/>
                </a:schemeClr>
              </a:gs>
              <a:gs pos="99000">
                <a:schemeClr val="accent6">
                  <a:alpha val="71000"/>
                </a:schemeClr>
              </a:gs>
            </a:gsLst>
            <a:lin ang="37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EA4F59-E9DC-4ABB-A90C-C4755BBECA62}"/>
              </a:ext>
            </a:extLst>
          </p:cNvPr>
          <p:cNvSpPr/>
          <p:nvPr userDrawn="1"/>
        </p:nvSpPr>
        <p:spPr>
          <a:xfrm>
            <a:off x="22013287" y="12700182"/>
            <a:ext cx="673466" cy="6734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Regular" pitchFamily="2" charset="77"/>
            </a:endParaRPr>
          </a:p>
        </p:txBody>
      </p:sp>
      <p:sp>
        <p:nvSpPr>
          <p:cNvPr id="31" name="TextBox 30">
            <a:extLst>
              <a:ext uri="{FF2B5EF4-FFF2-40B4-BE49-F238E27FC236}">
                <a16:creationId xmlns:a16="http://schemas.microsoft.com/office/drawing/2014/main" id="{C3559061-EF6E-4980-A344-7503887A213C}"/>
              </a:ext>
            </a:extLst>
          </p:cNvPr>
          <p:cNvSpPr txBox="1"/>
          <p:nvPr userDrawn="1"/>
        </p:nvSpPr>
        <p:spPr>
          <a:xfrm>
            <a:off x="22024327" y="12808594"/>
            <a:ext cx="651387"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Nunito Sans Light" pitchFamily="2" charset="77"/>
                <a:ea typeface="Source Sans Pro Light" charset="0"/>
                <a:cs typeface="Source Sans Pro Light" charset="0"/>
              </a:rPr>
              <a:pPr algn="ctr"/>
              <a:t>‹#›</a:t>
            </a:fld>
            <a:endParaRPr lang="id-ID" sz="2800" b="0" i="0">
              <a:solidFill>
                <a:schemeClr val="bg1"/>
              </a:solidFill>
              <a:latin typeface="Nunito Sans Light" pitchFamily="2" charset="77"/>
              <a:ea typeface="Source Sans Pro Light" charset="0"/>
              <a:cs typeface="Source Sans Pro Light" charset="0"/>
            </a:endParaRPr>
          </a:p>
        </p:txBody>
      </p:sp>
      <p:pic>
        <p:nvPicPr>
          <p:cNvPr id="33" name="Picture 32">
            <a:extLst>
              <a:ext uri="{FF2B5EF4-FFF2-40B4-BE49-F238E27FC236}">
                <a16:creationId xmlns:a16="http://schemas.microsoft.com/office/drawing/2014/main" id="{DA3541B0-10A3-42F6-A4FC-2B562F645F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97304" y="12865041"/>
            <a:ext cx="1328106" cy="427464"/>
          </a:xfrm>
          <a:prstGeom prst="rect">
            <a:avLst/>
          </a:prstGeom>
          <a:noFill/>
        </p:spPr>
      </p:pic>
      <p:sp>
        <p:nvSpPr>
          <p:cNvPr id="15" name="Rectangle 1">
            <a:extLst>
              <a:ext uri="{FF2B5EF4-FFF2-40B4-BE49-F238E27FC236}">
                <a16:creationId xmlns:a16="http://schemas.microsoft.com/office/drawing/2014/main" id="{50866991-5B5B-43FF-A0D6-F49DABCABA9C}"/>
              </a:ext>
            </a:extLst>
          </p:cNvPr>
          <p:cNvSpPr>
            <a:spLocks/>
          </p:cNvSpPr>
          <p:nvPr userDrawn="1"/>
        </p:nvSpPr>
        <p:spPr bwMode="auto">
          <a:xfrm>
            <a:off x="8926308" y="12942574"/>
            <a:ext cx="655467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800" b="0" i="0">
                <a:solidFill>
                  <a:schemeClr val="bg1"/>
                </a:solidFill>
                <a:latin typeface="Nunito Sans Light" pitchFamily="2" charset="77"/>
                <a:cs typeface="Source Sans Pro Light"/>
              </a:rPr>
              <a:t>© 2019 Heartland Business Systems, LLC.  All Rights Reserved. </a:t>
            </a:r>
            <a:endParaRPr lang="id-ID" sz="1800" b="0" i="0">
              <a:solidFill>
                <a:schemeClr val="bg1"/>
              </a:solidFill>
              <a:latin typeface="Nunito Sans Light" pitchFamily="2" charset="77"/>
              <a:cs typeface="Source Sans Pro Light"/>
            </a:endParaRPr>
          </a:p>
        </p:txBody>
      </p:sp>
      <p:sp>
        <p:nvSpPr>
          <p:cNvPr id="14" name="Rectangle 13">
            <a:extLst>
              <a:ext uri="{FF2B5EF4-FFF2-40B4-BE49-F238E27FC236}">
                <a16:creationId xmlns:a16="http://schemas.microsoft.com/office/drawing/2014/main" id="{C4E97B24-6E3D-8F49-B70A-CEB177844C19}"/>
              </a:ext>
            </a:extLst>
          </p:cNvPr>
          <p:cNvSpPr/>
          <p:nvPr userDrawn="1"/>
        </p:nvSpPr>
        <p:spPr>
          <a:xfrm>
            <a:off x="2685428" y="7027276"/>
            <a:ext cx="6525479"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Nunito Sans Regular" pitchFamily="2" charset="77"/>
            </a:endParaRPr>
          </a:p>
        </p:txBody>
      </p:sp>
      <p:sp>
        <p:nvSpPr>
          <p:cNvPr id="16" name="Text Placeholder 3">
            <a:extLst>
              <a:ext uri="{FF2B5EF4-FFF2-40B4-BE49-F238E27FC236}">
                <a16:creationId xmlns:a16="http://schemas.microsoft.com/office/drawing/2014/main" id="{638A11BC-46D4-9D46-93B4-FF7895D841B6}"/>
              </a:ext>
            </a:extLst>
          </p:cNvPr>
          <p:cNvSpPr>
            <a:spLocks noGrp="1"/>
          </p:cNvSpPr>
          <p:nvPr>
            <p:ph type="body" sz="quarter" idx="10" hasCustomPrompt="1"/>
          </p:nvPr>
        </p:nvSpPr>
        <p:spPr>
          <a:xfrm>
            <a:off x="2545885" y="3875251"/>
            <a:ext cx="5503833" cy="677863"/>
          </a:xfrm>
        </p:spPr>
        <p:txBody>
          <a:bodyPr>
            <a:noAutofit/>
          </a:bodyPr>
          <a:lstStyle>
            <a:lvl1pPr marL="0" indent="0">
              <a:buNone/>
              <a:defRPr sz="5400">
                <a:solidFill>
                  <a:schemeClr val="bg1"/>
                </a:solidFill>
                <a:latin typeface="+mj-lt"/>
              </a:defRPr>
            </a:lvl1pPr>
          </a:lstStyle>
          <a:p>
            <a:pPr lvl="0"/>
            <a:r>
              <a:rPr lang="en-US"/>
              <a:t>Pre-Title</a:t>
            </a:r>
          </a:p>
        </p:txBody>
      </p:sp>
      <p:sp>
        <p:nvSpPr>
          <p:cNvPr id="18" name="Text Placeholder 7">
            <a:extLst>
              <a:ext uri="{FF2B5EF4-FFF2-40B4-BE49-F238E27FC236}">
                <a16:creationId xmlns:a16="http://schemas.microsoft.com/office/drawing/2014/main" id="{FFE3613C-98F4-3A49-AE7A-7D3D26272CDF}"/>
              </a:ext>
            </a:extLst>
          </p:cNvPr>
          <p:cNvSpPr>
            <a:spLocks noGrp="1"/>
          </p:cNvSpPr>
          <p:nvPr>
            <p:ph type="body" sz="quarter" idx="12" hasCustomPrompt="1"/>
          </p:nvPr>
        </p:nvSpPr>
        <p:spPr>
          <a:xfrm>
            <a:off x="2589716" y="7708964"/>
            <a:ext cx="10811491" cy="3592260"/>
          </a:xfrm>
        </p:spPr>
        <p:txBody>
          <a:bodyPr>
            <a:normAutofit/>
          </a:bodyPr>
          <a:lstStyle>
            <a:lvl1pPr marL="0" indent="0">
              <a:lnSpc>
                <a:spcPts val="6560"/>
              </a:lnSpc>
              <a:buNone/>
              <a:defRPr sz="4800" b="0">
                <a:solidFill>
                  <a:schemeClr val="accent3">
                    <a:lumMod val="60000"/>
                    <a:lumOff val="40000"/>
                  </a:schemeClr>
                </a:solidFill>
                <a:latin typeface="Nunito Sans SemiBold" panose="00000700000000000000" pitchFamily="2" charset="0"/>
              </a:defRPr>
            </a:lvl1pPr>
          </a:lstStyle>
          <a:p>
            <a:pPr lvl="0"/>
            <a:r>
              <a:rPr lang="en-US"/>
              <a:t>Sub-Title</a:t>
            </a:r>
          </a:p>
        </p:txBody>
      </p:sp>
      <p:sp>
        <p:nvSpPr>
          <p:cNvPr id="19" name="Text Placeholder 5">
            <a:extLst>
              <a:ext uri="{FF2B5EF4-FFF2-40B4-BE49-F238E27FC236}">
                <a16:creationId xmlns:a16="http://schemas.microsoft.com/office/drawing/2014/main" id="{FE493031-4243-B24C-B053-9E901B2A3DA1}"/>
              </a:ext>
            </a:extLst>
          </p:cNvPr>
          <p:cNvSpPr>
            <a:spLocks noGrp="1"/>
          </p:cNvSpPr>
          <p:nvPr>
            <p:ph type="body" sz="quarter" idx="11" hasCustomPrompt="1"/>
          </p:nvPr>
        </p:nvSpPr>
        <p:spPr>
          <a:xfrm>
            <a:off x="2579417" y="4871173"/>
            <a:ext cx="11031652" cy="1699517"/>
          </a:xfrm>
        </p:spPr>
        <p:txBody>
          <a:bodyPr>
            <a:noAutofit/>
          </a:bodyPr>
          <a:lstStyle>
            <a:lvl1pPr marL="0" indent="0">
              <a:buNone/>
              <a:defRPr sz="13000" spc="150" baseline="0">
                <a:solidFill>
                  <a:schemeClr val="bg1"/>
                </a:solidFill>
                <a:latin typeface="Nunito Sans Black" panose="00000A00000000000000" pitchFamily="2" charset="0"/>
              </a:defRPr>
            </a:lvl1pPr>
            <a:lvl2pPr>
              <a:defRPr sz="15500">
                <a:latin typeface="Nunito Sans Black" panose="00000A00000000000000" pitchFamily="2" charset="0"/>
              </a:defRPr>
            </a:lvl2pPr>
            <a:lvl3pPr>
              <a:defRPr sz="15500">
                <a:latin typeface="Nunito Sans Black" panose="00000A00000000000000" pitchFamily="2" charset="0"/>
              </a:defRPr>
            </a:lvl3pPr>
            <a:lvl4pPr>
              <a:defRPr sz="15500">
                <a:latin typeface="Nunito Sans Black" panose="00000A00000000000000" pitchFamily="2" charset="0"/>
              </a:defRPr>
            </a:lvl4pPr>
            <a:lvl5pPr>
              <a:defRPr sz="15500">
                <a:latin typeface="Nunito Sans Black" panose="00000A00000000000000" pitchFamily="2" charset="0"/>
              </a:defRPr>
            </a:lvl5pPr>
          </a:lstStyle>
          <a:p>
            <a:pPr lvl="0"/>
            <a:r>
              <a:rPr lang="en-US"/>
              <a:t>TITLE</a:t>
            </a:r>
          </a:p>
        </p:txBody>
      </p:sp>
    </p:spTree>
    <p:extLst>
      <p:ext uri="{BB962C8B-B14F-4D97-AF65-F5344CB8AC3E}">
        <p14:creationId xmlns:p14="http://schemas.microsoft.com/office/powerpoint/2010/main" val="372259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2000"/>
                                        <p:tgtEl>
                                          <p:spTgt spid="1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2000"/>
                                        <p:tgtEl>
                                          <p:spTgt spid="1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0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0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000"/>
                        <p:tgtEl>
                          <p:spTgt spid="19"/>
                        </p:tgtEl>
                      </p:cBhvr>
                    </p:animEffect>
                  </p:childTnLst>
                </p:cTn>
              </p:par>
            </p:tnLst>
          </p:tmpl>
        </p:tmplLst>
      </p:bldP>
    </p:bldLst>
  </p:timing>
  <p:extLst>
    <p:ext uri="{DCECCB84-F9BA-43D5-87BE-67443E8EF086}">
      <p15:sldGuideLst xmlns:p15="http://schemas.microsoft.com/office/powerpoint/2012/main">
        <p15:guide id="2" pos="7678">
          <p15:clr>
            <a:srgbClr val="FBAE40"/>
          </p15:clr>
        </p15:guide>
        <p15:guide id="3" pos="1102">
          <p15:clr>
            <a:srgbClr val="FBAE40"/>
          </p15:clr>
        </p15:guide>
        <p15:guide id="4" orient="horz" pos="8376">
          <p15:clr>
            <a:srgbClr val="FBAE40"/>
          </p15:clr>
        </p15:guide>
        <p15:guide id="5" orient="horz" pos="8088">
          <p15:clr>
            <a:srgbClr val="FBAE40"/>
          </p15:clr>
        </p15:guide>
        <p15:guide id="6" pos="14254">
          <p15:clr>
            <a:srgbClr val="FBAE40"/>
          </p15:clr>
        </p15:guide>
        <p15:guide id="9" orient="horz" pos="2856">
          <p15:clr>
            <a:srgbClr val="FBAE40"/>
          </p15:clr>
        </p15:guide>
        <p15:guide id="10" orient="horz" pos="3168">
          <p15:clr>
            <a:srgbClr val="FBAE40"/>
          </p15:clr>
        </p15:guide>
        <p15:guide id="13" orient="horz" pos="2496">
          <p15:clr>
            <a:srgbClr val="FBAE40"/>
          </p15:clr>
        </p15:guide>
        <p15:guide id="14" orient="horz" pos="7800">
          <p15:clr>
            <a:srgbClr val="FBAE40"/>
          </p15:clr>
        </p15:guide>
        <p15:guide id="15" orient="horz" pos="3936">
          <p15:clr>
            <a:srgbClr val="FBAE40"/>
          </p15:clr>
        </p15:guide>
        <p15:guide id="16" orient="horz" pos="4416">
          <p15:clr>
            <a:srgbClr val="FBAE40"/>
          </p15:clr>
        </p15:guide>
        <p15:guide id="17" orient="horz" pos="4440">
          <p15:clr>
            <a:srgbClr val="FBAE40"/>
          </p15:clr>
        </p15:guide>
        <p15:guide id="18" orient="horz" pos="4968">
          <p15:clr>
            <a:srgbClr val="FBAE40"/>
          </p15:clr>
        </p15:guide>
        <p15:guide id="24" pos="16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2.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4762260"/>
      </p:ext>
    </p:extLst>
  </p:cSld>
  <p:clrMap bg1="lt1" tx1="dk1" bg2="lt2" tx2="dk2" accent1="accent1" accent2="accent2" accent3="accent3" accent4="accent4" accent5="accent5" accent6="accent6" hlink="hlink" folHlink="folHlink"/>
  <p:sldLayoutIdLst>
    <p:sldLayoutId id="2147484093" r:id="rId1"/>
    <p:sldLayoutId id="2147484095" r:id="rId2"/>
    <p:sldLayoutId id="2147484184" r:id="rId3"/>
    <p:sldLayoutId id="2147484106" r:id="rId4"/>
    <p:sldLayoutId id="2147484113" r:id="rId5"/>
    <p:sldLayoutId id="2147484185" r:id="rId6"/>
    <p:sldLayoutId id="2147484170" r:id="rId7"/>
    <p:sldLayoutId id="2147484096" r:id="rId8"/>
    <p:sldLayoutId id="2147484107" r:id="rId9"/>
    <p:sldLayoutId id="2147484104" r:id="rId10"/>
    <p:sldLayoutId id="2147484097" r:id="rId11"/>
    <p:sldLayoutId id="2147484098" r:id="rId12"/>
    <p:sldLayoutId id="2147484099" r:id="rId13"/>
    <p:sldLayoutId id="2147484105" r:id="rId14"/>
    <p:sldLayoutId id="2147484114" r:id="rId15"/>
    <p:sldLayoutId id="2147484088" r:id="rId16"/>
    <p:sldLayoutId id="2147484086" r:id="rId17"/>
    <p:sldLayoutId id="2147484171" r:id="rId18"/>
    <p:sldLayoutId id="2147484115" r:id="rId19"/>
    <p:sldLayoutId id="2147484108" r:id="rId20"/>
    <p:sldLayoutId id="2147484085" r:id="rId21"/>
    <p:sldLayoutId id="2147484089" r:id="rId22"/>
    <p:sldLayoutId id="2147484084" r:id="rId23"/>
    <p:sldLayoutId id="2147484102" r:id="rId24"/>
    <p:sldLayoutId id="2147483982" r:id="rId25"/>
    <p:sldLayoutId id="2147484101" r:id="rId26"/>
    <p:sldLayoutId id="2147484103" r:id="rId27"/>
    <p:sldLayoutId id="2147484100" r:id="rId28"/>
    <p:sldLayoutId id="2147484082" r:id="rId29"/>
    <p:sldLayoutId id="2147484091" r:id="rId30"/>
    <p:sldLayoutId id="2147484079" r:id="rId31"/>
    <p:sldLayoutId id="2147484083" r:id="rId32"/>
    <p:sldLayoutId id="2147484077" r:id="rId33"/>
    <p:sldLayoutId id="2147483988" r:id="rId34"/>
    <p:sldLayoutId id="2147484112" r:id="rId35"/>
    <p:sldLayoutId id="2147484172" r:id="rId36"/>
    <p:sldLayoutId id="2147484173" r:id="rId37"/>
    <p:sldLayoutId id="2147484174" r:id="rId38"/>
    <p:sldLayoutId id="2147484175" r:id="rId39"/>
    <p:sldLayoutId id="2147484176" r:id="rId40"/>
    <p:sldLayoutId id="2147484177" r:id="rId41"/>
    <p:sldLayoutId id="2147484178" r:id="rId42"/>
    <p:sldLayoutId id="2147484179" r:id="rId43"/>
    <p:sldLayoutId id="2147484180" r:id="rId44"/>
    <p:sldLayoutId id="2147484181" r:id="rId45"/>
    <p:sldLayoutId id="2147484182" r:id="rId46"/>
    <p:sldLayoutId id="2147484186" r:id="rId47"/>
    <p:sldLayoutId id="2147484197" r:id="rId48"/>
    <p:sldLayoutId id="2147484198" r:id="rId49"/>
    <p:sldLayoutId id="2147484199"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828343" rtl="0" eaLnBrk="1" latinLnBrk="0" hangingPunct="1">
        <a:lnSpc>
          <a:spcPct val="90000"/>
        </a:lnSpc>
        <a:spcBef>
          <a:spcPct val="0"/>
        </a:spcBef>
        <a:buNone/>
        <a:defRPr sz="8798" b="0" i="0" kern="1200">
          <a:solidFill>
            <a:schemeClr val="tx1"/>
          </a:solidFill>
          <a:latin typeface="Nunito Sans Bold" panose="00000800000000000000" pitchFamily="2" charset="0"/>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Nunito Sans Regular" panose="00000500000000000000" pitchFamily="2" charset="0"/>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Nunito Sans Regular" panose="00000500000000000000" pitchFamily="2" charset="0"/>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Nunito Sans Regular" panose="00000500000000000000" pitchFamily="2" charset="0"/>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Nunito Sans Regular" panose="00000500000000000000" pitchFamily="2" charset="0"/>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Nunito Sans Regular"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234096"/>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5" r:id="rId7"/>
    <p:sldLayoutId id="2147484196" r:id="rId8"/>
    <p:sldLayoutId id="2147484200" r:id="rId9"/>
    <p:sldLayoutId id="2147484201" r:id="rId10"/>
  </p:sldLayoutIdLst>
  <p:hf sldNum="0" hdr="0" dt="0"/>
  <p:txStyles>
    <p:titleStyle>
      <a:lvl1pPr algn="l" defTabSz="1828343" rtl="0" eaLnBrk="1" latinLnBrk="0" hangingPunct="1">
        <a:lnSpc>
          <a:spcPct val="70000"/>
        </a:lnSpc>
        <a:spcBef>
          <a:spcPct val="0"/>
        </a:spcBef>
        <a:buNone/>
        <a:defRPr sz="10797" b="1" kern="1200" spc="-300">
          <a:solidFill>
            <a:schemeClr val="tx2"/>
          </a:solidFill>
          <a:latin typeface="+mj-lt"/>
          <a:ea typeface="+mj-ea"/>
          <a:cs typeface="+mj-cs"/>
        </a:defRPr>
      </a:lvl1pPr>
    </p:titleStyle>
    <p:bodyStyle>
      <a:lvl1pPr marL="345989" indent="-345989" algn="l" defTabSz="1828343" rtl="0" eaLnBrk="1" latinLnBrk="0" hangingPunct="1">
        <a:lnSpc>
          <a:spcPct val="90000"/>
        </a:lnSpc>
        <a:spcBef>
          <a:spcPts val="2000"/>
        </a:spcBef>
        <a:buFont typeface="Arial" panose="020B0604020202020204" pitchFamily="34" charset="0"/>
        <a:buChar char="•"/>
        <a:defRPr sz="3599" kern="1200">
          <a:solidFill>
            <a:schemeClr val="tx1"/>
          </a:solidFill>
          <a:latin typeface="+mn-lt"/>
          <a:ea typeface="+mn-ea"/>
          <a:cs typeface="+mn-cs"/>
        </a:defRPr>
      </a:lvl1pPr>
      <a:lvl2pPr marL="457086" indent="345989"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2pPr>
      <a:lvl3pPr marL="803075" indent="349163" algn="l" defTabSz="1828343" rtl="0" eaLnBrk="1" latinLnBrk="0" hangingPunct="1">
        <a:lnSpc>
          <a:spcPct val="90000"/>
        </a:lnSpc>
        <a:spcBef>
          <a:spcPts val="1000"/>
        </a:spcBef>
        <a:buFont typeface="Arial" panose="020B0604020202020204" pitchFamily="34" charset="0"/>
        <a:buChar char="•"/>
        <a:tabLst>
          <a:tab pos="568184" algn="l"/>
        </a:tabLst>
        <a:defRPr sz="3599" kern="1200">
          <a:solidFill>
            <a:schemeClr val="tx1"/>
          </a:solidFill>
          <a:latin typeface="+mn-lt"/>
          <a:ea typeface="+mn-ea"/>
          <a:cs typeface="+mn-cs"/>
        </a:defRPr>
      </a:lvl3pPr>
      <a:lvl4pPr marL="1152238" indent="330117" algn="l" defTabSz="1828343" rtl="0" eaLnBrk="1" latinLnBrk="0" hangingPunct="1">
        <a:lnSpc>
          <a:spcPct val="90000"/>
        </a:lnSpc>
        <a:spcBef>
          <a:spcPts val="1000"/>
        </a:spcBef>
        <a:buFont typeface="Arial" panose="020B0604020202020204" pitchFamily="34" charset="0"/>
        <a:buChar char="•"/>
        <a:tabLst>
          <a:tab pos="568184" algn="l"/>
        </a:tabLst>
        <a:defRPr sz="3599" kern="1200">
          <a:solidFill>
            <a:schemeClr val="tx1"/>
          </a:solidFill>
          <a:latin typeface="+mn-lt"/>
          <a:ea typeface="+mn-ea"/>
          <a:cs typeface="+mn-cs"/>
        </a:defRPr>
      </a:lvl4pPr>
      <a:lvl5pPr marL="1482355" indent="345989" algn="l" defTabSz="1828343" rtl="0" eaLnBrk="1" latinLnBrk="0" hangingPunct="1">
        <a:lnSpc>
          <a:spcPct val="90000"/>
        </a:lnSpc>
        <a:spcBef>
          <a:spcPts val="1000"/>
        </a:spcBef>
        <a:buFont typeface="Arial" panose="020B0604020202020204" pitchFamily="34" charset="0"/>
        <a:buChar char="•"/>
        <a:tabLst>
          <a:tab pos="568184" algn="l"/>
        </a:tabLst>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20.emf"/></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0.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0.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0.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0.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0.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jpeg"/><Relationship Id="rId1" Type="http://schemas.openxmlformats.org/officeDocument/2006/relationships/slideLayout" Target="../slideLayouts/slideLayout60.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60.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0.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0.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0.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6.svg"/><Relationship Id="rId21" Type="http://schemas.openxmlformats.org/officeDocument/2006/relationships/image" Target="../media/image104.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60.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8.svg"/><Relationship Id="rId23" Type="http://schemas.openxmlformats.org/officeDocument/2006/relationships/image" Target="../media/image106.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png"/><Relationship Id="rId22"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60.xml"/><Relationship Id="rId5" Type="http://schemas.openxmlformats.org/officeDocument/2006/relationships/image" Target="../media/image106.sv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60.xml"/><Relationship Id="rId5" Type="http://schemas.openxmlformats.org/officeDocument/2006/relationships/image" Target="../media/image106.sv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0.jpe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0.xml"/><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0.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jpeg"/><Relationship Id="rId18" Type="http://schemas.openxmlformats.org/officeDocument/2006/relationships/image" Target="../media/image136.jpe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jpeg"/><Relationship Id="rId17" Type="http://schemas.openxmlformats.org/officeDocument/2006/relationships/image" Target="../media/image135.jpeg"/><Relationship Id="rId2" Type="http://schemas.openxmlformats.org/officeDocument/2006/relationships/image" Target="../media/image120.png"/><Relationship Id="rId16" Type="http://schemas.openxmlformats.org/officeDocument/2006/relationships/image" Target="../media/image134.png"/><Relationship Id="rId1" Type="http://schemas.openxmlformats.org/officeDocument/2006/relationships/slideLayout" Target="../slideLayouts/slideLayout47.xml"/><Relationship Id="rId6" Type="http://schemas.openxmlformats.org/officeDocument/2006/relationships/image" Target="../media/image124.png"/><Relationship Id="rId11" Type="http://schemas.openxmlformats.org/officeDocument/2006/relationships/image" Target="../media/image129.gif"/><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image" Target="../media/image137.jpe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20.emf"/></Relationships>
</file>

<file path=ppt/slides/_rels/slide5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image" Target="../media/image20.emf"/></Relationships>
</file>

<file path=ppt/slides/_rels/slide57.xml.rels><?xml version="1.0" encoding="UTF-8" standalone="yes"?>
<Relationships xmlns="http://schemas.openxmlformats.org/package/2006/relationships"><Relationship Id="rId2" Type="http://schemas.openxmlformats.org/officeDocument/2006/relationships/hyperlink" Target="mailto:ebacher@hbs.net" TargetMode="Externa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16.wmf"/><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6.wmf"/><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diagramColors" Target="../diagrams/colors1.xml"/><Relationship Id="rId11" Type="http://schemas.openxmlformats.org/officeDocument/2006/relationships/image" Target="../media/image31.png"/><Relationship Id="rId5" Type="http://schemas.openxmlformats.org/officeDocument/2006/relationships/diagramQuickStyle" Target="../diagrams/quickStyle1.xml"/><Relationship Id="rId10" Type="http://schemas.openxmlformats.org/officeDocument/2006/relationships/image" Target="../media/image30.png"/><Relationship Id="rId4" Type="http://schemas.openxmlformats.org/officeDocument/2006/relationships/diagramLayout" Target="../diagrams/layout1.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09B28-F6EE-4D5A-8E6F-C9A5B0C2F287}"/>
              </a:ext>
            </a:extLst>
          </p:cNvPr>
          <p:cNvSpPr/>
          <p:nvPr/>
        </p:nvSpPr>
        <p:spPr>
          <a:xfrm>
            <a:off x="-19475" y="3572"/>
            <a:ext cx="24377650" cy="1371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8" name="Picture 7">
            <a:extLst>
              <a:ext uri="{FF2B5EF4-FFF2-40B4-BE49-F238E27FC236}">
                <a16:creationId xmlns:a16="http://schemas.microsoft.com/office/drawing/2014/main" id="{914BE8F1-F618-EA44-A348-3FAE29A55991}"/>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710322" y="2635605"/>
            <a:ext cx="8053728" cy="8053728"/>
          </a:xfrm>
          <a:prstGeom prst="rect">
            <a:avLst/>
          </a:prstGeom>
        </p:spPr>
      </p:pic>
      <p:cxnSp>
        <p:nvCxnSpPr>
          <p:cNvPr id="5" name="Straight Connector 4">
            <a:extLst>
              <a:ext uri="{FF2B5EF4-FFF2-40B4-BE49-F238E27FC236}">
                <a16:creationId xmlns:a16="http://schemas.microsoft.com/office/drawing/2014/main" id="{243A729C-1447-7C48-8E1E-486FAAD19E9F}"/>
              </a:ext>
            </a:extLst>
          </p:cNvPr>
          <p:cNvCxnSpPr>
            <a:cxnSpLocks/>
          </p:cNvCxnSpPr>
          <p:nvPr/>
        </p:nvCxnSpPr>
        <p:spPr>
          <a:xfrm>
            <a:off x="11010806" y="6023108"/>
            <a:ext cx="0" cy="1278725"/>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4C81E5-14A4-184B-9B3E-DAE77B35EADC}"/>
              </a:ext>
            </a:extLst>
          </p:cNvPr>
          <p:cNvSpPr txBox="1"/>
          <p:nvPr/>
        </p:nvSpPr>
        <p:spPr>
          <a:xfrm>
            <a:off x="12169350" y="5792838"/>
            <a:ext cx="12440551" cy="1385764"/>
          </a:xfrm>
          <a:prstGeom prst="rect">
            <a:avLst/>
          </a:prstGeom>
          <a:noFill/>
        </p:spPr>
        <p:txBody>
          <a:bodyPr wrap="square" rtlCol="0">
            <a:spAutoFit/>
          </a:bodyPr>
          <a:lstStyle/>
          <a:p>
            <a:pPr>
              <a:lnSpc>
                <a:spcPct val="150000"/>
              </a:lnSpc>
            </a:pPr>
            <a:r>
              <a:rPr lang="en-US" sz="6398" b="1" dirty="0">
                <a:solidFill>
                  <a:schemeClr val="bg1"/>
                </a:solidFill>
                <a:latin typeface="Segoe UI Black" panose="020B0502040204020203" pitchFamily="34" charset="0"/>
                <a:cs typeface="Segoe UI Black" panose="020B0502040204020203" pitchFamily="34" charset="0"/>
              </a:rPr>
              <a:t>IP Paging: Make A Plan</a:t>
            </a:r>
          </a:p>
        </p:txBody>
      </p:sp>
      <p:sp>
        <p:nvSpPr>
          <p:cNvPr id="10" name="Text Placeholder 2">
            <a:extLst>
              <a:ext uri="{FF2B5EF4-FFF2-40B4-BE49-F238E27FC236}">
                <a16:creationId xmlns:a16="http://schemas.microsoft.com/office/drawing/2014/main" id="{80AF1141-CA81-DD4A-B39D-B51D14E21CAF}"/>
              </a:ext>
            </a:extLst>
          </p:cNvPr>
          <p:cNvSpPr txBox="1">
            <a:spLocks/>
          </p:cNvSpPr>
          <p:nvPr/>
        </p:nvSpPr>
        <p:spPr>
          <a:xfrm>
            <a:off x="1689103" y="11182268"/>
            <a:ext cx="12592157" cy="2531946"/>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dirty="0">
                <a:solidFill>
                  <a:schemeClr val="bg1"/>
                </a:solidFill>
                <a:latin typeface="Segoe UI Light" panose="020B0502040204020203" pitchFamily="34" charset="0"/>
                <a:cs typeface="Segoe UI Light" panose="020B0502040204020203" pitchFamily="34" charset="0"/>
              </a:rPr>
              <a:t>Presented by: </a:t>
            </a:r>
          </a:p>
          <a:p>
            <a:r>
              <a:rPr lang="en-US" sz="4800" dirty="0">
                <a:solidFill>
                  <a:schemeClr val="bg1"/>
                </a:solidFill>
                <a:latin typeface="Segoe UI Light" panose="020B0502040204020203" pitchFamily="34" charset="0"/>
                <a:cs typeface="Segoe UI Light" panose="020B0502040204020203" pitchFamily="34" charset="0"/>
              </a:rPr>
              <a:t>Erich Bacher – Engineering Services Manager</a:t>
            </a:r>
          </a:p>
        </p:txBody>
      </p:sp>
      <p:pic>
        <p:nvPicPr>
          <p:cNvPr id="13" name="Picture 12">
            <a:extLst>
              <a:ext uri="{FF2B5EF4-FFF2-40B4-BE49-F238E27FC236}">
                <a16:creationId xmlns:a16="http://schemas.microsoft.com/office/drawing/2014/main" id="{AB2FFD2C-22A4-414C-BD2E-F1C694902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167" y="6026826"/>
            <a:ext cx="9081137" cy="1297304"/>
          </a:xfrm>
          <a:prstGeom prst="rect">
            <a:avLst/>
          </a:prstGeom>
        </p:spPr>
      </p:pic>
    </p:spTree>
    <p:extLst>
      <p:ext uri="{BB962C8B-B14F-4D97-AF65-F5344CB8AC3E}">
        <p14:creationId xmlns:p14="http://schemas.microsoft.com/office/powerpoint/2010/main" val="37922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6D3C46-9CE1-D145-B4BC-D1F9FE94E3E0}"/>
              </a:ext>
            </a:extLst>
          </p:cNvPr>
          <p:cNvPicPr>
            <a:picLocks noChangeAspect="1"/>
          </p:cNvPicPr>
          <p:nvPr/>
        </p:nvPicPr>
        <p:blipFill rotWithShape="1">
          <a:blip r:embed="rId3"/>
          <a:srcRect l="3830" t="11210" b="16722"/>
          <a:stretch/>
        </p:blipFill>
        <p:spPr>
          <a:xfrm>
            <a:off x="0" y="1786"/>
            <a:ext cx="24377650" cy="13712428"/>
          </a:xfrm>
          <a:prstGeom prst="rect">
            <a:avLst/>
          </a:prstGeom>
        </p:spPr>
      </p:pic>
      <p:grpSp>
        <p:nvGrpSpPr>
          <p:cNvPr id="29" name="Group 28">
            <a:extLst>
              <a:ext uri="{FF2B5EF4-FFF2-40B4-BE49-F238E27FC236}">
                <a16:creationId xmlns:a16="http://schemas.microsoft.com/office/drawing/2014/main" id="{BFAEBF36-ACC1-E94F-82CB-827BF970E653}"/>
              </a:ext>
            </a:extLst>
          </p:cNvPr>
          <p:cNvGrpSpPr/>
          <p:nvPr/>
        </p:nvGrpSpPr>
        <p:grpSpPr>
          <a:xfrm>
            <a:off x="5289757" y="4410057"/>
            <a:ext cx="4419043" cy="1648563"/>
            <a:chOff x="2546389" y="1695646"/>
            <a:chExt cx="2210097" cy="824496"/>
          </a:xfrm>
        </p:grpSpPr>
        <p:sp>
          <p:nvSpPr>
            <p:cNvPr id="21" name="Rectangle 20">
              <a:extLst>
                <a:ext uri="{FF2B5EF4-FFF2-40B4-BE49-F238E27FC236}">
                  <a16:creationId xmlns:a16="http://schemas.microsoft.com/office/drawing/2014/main" id="{1AC9D13D-DE47-8344-9B22-64352A267780}"/>
                </a:ext>
              </a:extLst>
            </p:cNvPr>
            <p:cNvSpPr/>
            <p:nvPr/>
          </p:nvSpPr>
          <p:spPr>
            <a:xfrm>
              <a:off x="2546389" y="1835178"/>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solidFill>
                    <a:schemeClr val="bg1">
                      <a:lumMod val="65000"/>
                    </a:schemeClr>
                  </a:solidFill>
                </a:rPr>
                <a:t>Minneapolis</a:t>
              </a:r>
            </a:p>
          </p:txBody>
        </p:sp>
        <p:pic>
          <p:nvPicPr>
            <p:cNvPr id="18" name="Picture 17">
              <a:extLst>
                <a:ext uri="{FF2B5EF4-FFF2-40B4-BE49-F238E27FC236}">
                  <a16:creationId xmlns:a16="http://schemas.microsoft.com/office/drawing/2014/main" id="{4D6C53C2-AD31-9D4F-8140-143673A95EC9}"/>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3658270" y="1695646"/>
              <a:ext cx="1098216" cy="824496"/>
            </a:xfrm>
            <a:prstGeom prst="rect">
              <a:avLst/>
            </a:prstGeom>
            <a:noFill/>
          </p:spPr>
        </p:pic>
      </p:grpSp>
      <p:grpSp>
        <p:nvGrpSpPr>
          <p:cNvPr id="31" name="Group 30">
            <a:extLst>
              <a:ext uri="{FF2B5EF4-FFF2-40B4-BE49-F238E27FC236}">
                <a16:creationId xmlns:a16="http://schemas.microsoft.com/office/drawing/2014/main" id="{CF7B1563-E256-BE42-9B9D-6B5CD1A3BDE2}"/>
              </a:ext>
            </a:extLst>
          </p:cNvPr>
          <p:cNvGrpSpPr/>
          <p:nvPr/>
        </p:nvGrpSpPr>
        <p:grpSpPr>
          <a:xfrm>
            <a:off x="12474545" y="5412972"/>
            <a:ext cx="4381321" cy="1648563"/>
            <a:chOff x="6238897" y="2706298"/>
            <a:chExt cx="2191231" cy="824496"/>
          </a:xfrm>
        </p:grpSpPr>
        <p:sp>
          <p:nvSpPr>
            <p:cNvPr id="28" name="Rectangle 27">
              <a:extLst>
                <a:ext uri="{FF2B5EF4-FFF2-40B4-BE49-F238E27FC236}">
                  <a16:creationId xmlns:a16="http://schemas.microsoft.com/office/drawing/2014/main" id="{81469051-8B99-104B-9A55-8B05EB4BA212}"/>
                </a:ext>
              </a:extLst>
            </p:cNvPr>
            <p:cNvSpPr/>
            <p:nvPr/>
          </p:nvSpPr>
          <p:spPr>
            <a:xfrm>
              <a:off x="6238897" y="2882635"/>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a:solidFill>
                    <a:schemeClr val="bg1">
                      <a:lumMod val="65000"/>
                    </a:schemeClr>
                  </a:solidFill>
                </a:rPr>
                <a:t>Appleton</a:t>
              </a:r>
            </a:p>
          </p:txBody>
        </p:sp>
        <p:pic>
          <p:nvPicPr>
            <p:cNvPr id="14" name="Picture 13">
              <a:extLst>
                <a:ext uri="{FF2B5EF4-FFF2-40B4-BE49-F238E27FC236}">
                  <a16:creationId xmlns:a16="http://schemas.microsoft.com/office/drawing/2014/main" id="{AF0FE616-F641-304F-806D-482F44C077DC}"/>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7331912" y="2706298"/>
              <a:ext cx="1098216" cy="824496"/>
            </a:xfrm>
            <a:prstGeom prst="rect">
              <a:avLst/>
            </a:prstGeom>
          </p:spPr>
        </p:pic>
      </p:grpSp>
      <p:grpSp>
        <p:nvGrpSpPr>
          <p:cNvPr id="33" name="Group 32">
            <a:extLst>
              <a:ext uri="{FF2B5EF4-FFF2-40B4-BE49-F238E27FC236}">
                <a16:creationId xmlns:a16="http://schemas.microsoft.com/office/drawing/2014/main" id="{B878CBA1-22B4-604C-9B60-DE2C7D55752D}"/>
              </a:ext>
            </a:extLst>
          </p:cNvPr>
          <p:cNvGrpSpPr/>
          <p:nvPr/>
        </p:nvGrpSpPr>
        <p:grpSpPr>
          <a:xfrm>
            <a:off x="14660006" y="8091307"/>
            <a:ext cx="4425801" cy="1648563"/>
            <a:chOff x="7331912" y="4045814"/>
            <a:chExt cx="2213477" cy="824496"/>
          </a:xfrm>
        </p:grpSpPr>
        <p:sp>
          <p:nvSpPr>
            <p:cNvPr id="26" name="Rectangle 25">
              <a:extLst>
                <a:ext uri="{FF2B5EF4-FFF2-40B4-BE49-F238E27FC236}">
                  <a16:creationId xmlns:a16="http://schemas.microsoft.com/office/drawing/2014/main" id="{20D6575A-E370-6B43-867F-3858A1E3123A}"/>
                </a:ext>
              </a:extLst>
            </p:cNvPr>
            <p:cNvSpPr/>
            <p:nvPr/>
          </p:nvSpPr>
          <p:spPr>
            <a:xfrm>
              <a:off x="7917115" y="4213670"/>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a:solidFill>
                    <a:schemeClr val="bg1">
                      <a:lumMod val="65000"/>
                    </a:schemeClr>
                  </a:solidFill>
                </a:rPr>
                <a:t>Milwaukee</a:t>
              </a:r>
            </a:p>
          </p:txBody>
        </p:sp>
        <p:pic>
          <p:nvPicPr>
            <p:cNvPr id="15" name="Picture 14">
              <a:extLst>
                <a:ext uri="{FF2B5EF4-FFF2-40B4-BE49-F238E27FC236}">
                  <a16:creationId xmlns:a16="http://schemas.microsoft.com/office/drawing/2014/main" id="{8CFA5029-F2FB-F94D-AF47-23B007348BA9}"/>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7331912" y="4045814"/>
              <a:ext cx="1098216" cy="824496"/>
            </a:xfrm>
            <a:prstGeom prst="rect">
              <a:avLst/>
            </a:prstGeom>
          </p:spPr>
        </p:pic>
      </p:grpSp>
      <p:grpSp>
        <p:nvGrpSpPr>
          <p:cNvPr id="32" name="Group 31">
            <a:extLst>
              <a:ext uri="{FF2B5EF4-FFF2-40B4-BE49-F238E27FC236}">
                <a16:creationId xmlns:a16="http://schemas.microsoft.com/office/drawing/2014/main" id="{D8B380EC-8A5D-2443-99E7-2BB65E454381}"/>
              </a:ext>
            </a:extLst>
          </p:cNvPr>
          <p:cNvGrpSpPr/>
          <p:nvPr/>
        </p:nvGrpSpPr>
        <p:grpSpPr>
          <a:xfrm>
            <a:off x="10946557" y="8089693"/>
            <a:ext cx="4353630" cy="1648563"/>
            <a:chOff x="5474704" y="4045007"/>
            <a:chExt cx="2177382" cy="824496"/>
          </a:xfrm>
        </p:grpSpPr>
        <p:sp>
          <p:nvSpPr>
            <p:cNvPr id="25" name="Rectangle 24">
              <a:extLst>
                <a:ext uri="{FF2B5EF4-FFF2-40B4-BE49-F238E27FC236}">
                  <a16:creationId xmlns:a16="http://schemas.microsoft.com/office/drawing/2014/main" id="{D4BDBC84-E12E-CF40-B57D-5BE5345FCAD5}"/>
                </a:ext>
              </a:extLst>
            </p:cNvPr>
            <p:cNvSpPr/>
            <p:nvPr/>
          </p:nvSpPr>
          <p:spPr>
            <a:xfrm>
              <a:off x="5474704" y="4217403"/>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a:solidFill>
                    <a:schemeClr val="bg1">
                      <a:lumMod val="65000"/>
                    </a:schemeClr>
                  </a:solidFill>
                </a:rPr>
                <a:t>Madison</a:t>
              </a:r>
            </a:p>
          </p:txBody>
        </p:sp>
        <p:pic>
          <p:nvPicPr>
            <p:cNvPr id="16" name="Picture 15">
              <a:extLst>
                <a:ext uri="{FF2B5EF4-FFF2-40B4-BE49-F238E27FC236}">
                  <a16:creationId xmlns:a16="http://schemas.microsoft.com/office/drawing/2014/main" id="{42B78EAE-3634-494D-A139-3DB2CD58B03F}"/>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6553870" y="4045007"/>
              <a:ext cx="1098216" cy="824496"/>
            </a:xfrm>
            <a:prstGeom prst="rect">
              <a:avLst/>
            </a:prstGeom>
          </p:spPr>
        </p:pic>
      </p:grpSp>
      <p:grpSp>
        <p:nvGrpSpPr>
          <p:cNvPr id="30" name="Group 29">
            <a:extLst>
              <a:ext uri="{FF2B5EF4-FFF2-40B4-BE49-F238E27FC236}">
                <a16:creationId xmlns:a16="http://schemas.microsoft.com/office/drawing/2014/main" id="{9E2700DA-5093-FA43-BD3A-95FB3BDCAEA8}"/>
              </a:ext>
            </a:extLst>
          </p:cNvPr>
          <p:cNvGrpSpPr/>
          <p:nvPr/>
        </p:nvGrpSpPr>
        <p:grpSpPr>
          <a:xfrm>
            <a:off x="9840497" y="4434879"/>
            <a:ext cx="4562124" cy="1648563"/>
            <a:chOff x="4821322" y="1503140"/>
            <a:chExt cx="2281656" cy="824496"/>
          </a:xfrm>
        </p:grpSpPr>
        <p:sp>
          <p:nvSpPr>
            <p:cNvPr id="23" name="Rectangle 22">
              <a:extLst>
                <a:ext uri="{FF2B5EF4-FFF2-40B4-BE49-F238E27FC236}">
                  <a16:creationId xmlns:a16="http://schemas.microsoft.com/office/drawing/2014/main" id="{D9AB53A2-83F1-7347-AE72-8BA247373674}"/>
                </a:ext>
              </a:extLst>
            </p:cNvPr>
            <p:cNvSpPr/>
            <p:nvPr/>
          </p:nvSpPr>
          <p:spPr>
            <a:xfrm>
              <a:off x="5474704" y="1695646"/>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solidFill>
                    <a:schemeClr val="bg1">
                      <a:lumMod val="65000"/>
                    </a:schemeClr>
                  </a:solidFill>
                </a:rPr>
                <a:t>Eau Claire</a:t>
              </a:r>
            </a:p>
          </p:txBody>
        </p:sp>
        <p:pic>
          <p:nvPicPr>
            <p:cNvPr id="17" name="Picture 16">
              <a:extLst>
                <a:ext uri="{FF2B5EF4-FFF2-40B4-BE49-F238E27FC236}">
                  <a16:creationId xmlns:a16="http://schemas.microsoft.com/office/drawing/2014/main" id="{B0A69AA4-9A52-9E48-B74E-611100A5D69E}"/>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4821322" y="1503140"/>
              <a:ext cx="1098216" cy="824496"/>
            </a:xfrm>
            <a:prstGeom prst="rect">
              <a:avLst/>
            </a:prstGeom>
          </p:spPr>
        </p:pic>
      </p:grpSp>
      <p:grpSp>
        <p:nvGrpSpPr>
          <p:cNvPr id="34" name="Group 33">
            <a:extLst>
              <a:ext uri="{FF2B5EF4-FFF2-40B4-BE49-F238E27FC236}">
                <a16:creationId xmlns:a16="http://schemas.microsoft.com/office/drawing/2014/main" id="{D1E75699-BB3C-B341-8B1C-0ED5241251F8}"/>
              </a:ext>
            </a:extLst>
          </p:cNvPr>
          <p:cNvGrpSpPr/>
          <p:nvPr/>
        </p:nvGrpSpPr>
        <p:grpSpPr>
          <a:xfrm>
            <a:off x="7138222" y="9738256"/>
            <a:ext cx="4464631" cy="1648563"/>
            <a:chOff x="3570040" y="4869503"/>
            <a:chExt cx="2232897" cy="824496"/>
          </a:xfrm>
        </p:grpSpPr>
        <p:sp>
          <p:nvSpPr>
            <p:cNvPr id="24" name="Rectangle 23">
              <a:extLst>
                <a:ext uri="{FF2B5EF4-FFF2-40B4-BE49-F238E27FC236}">
                  <a16:creationId xmlns:a16="http://schemas.microsoft.com/office/drawing/2014/main" id="{C95E29E1-FA95-B84B-80D6-4F919CB337EA}"/>
                </a:ext>
              </a:extLst>
            </p:cNvPr>
            <p:cNvSpPr/>
            <p:nvPr/>
          </p:nvSpPr>
          <p:spPr>
            <a:xfrm>
              <a:off x="4174663" y="5041899"/>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solidFill>
                    <a:schemeClr val="bg1">
                      <a:lumMod val="65000"/>
                    </a:schemeClr>
                  </a:solidFill>
                </a:rPr>
                <a:t>Des Moines</a:t>
              </a:r>
            </a:p>
          </p:txBody>
        </p:sp>
        <p:pic>
          <p:nvPicPr>
            <p:cNvPr id="19" name="Picture 18">
              <a:extLst>
                <a:ext uri="{FF2B5EF4-FFF2-40B4-BE49-F238E27FC236}">
                  <a16:creationId xmlns:a16="http://schemas.microsoft.com/office/drawing/2014/main" id="{F865667F-7464-4B40-AF3D-CFEF2109BD40}"/>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3570040" y="4869503"/>
              <a:ext cx="1098216" cy="824496"/>
            </a:xfrm>
            <a:prstGeom prst="rect">
              <a:avLst/>
            </a:prstGeom>
          </p:spPr>
        </p:pic>
      </p:grpSp>
      <p:grpSp>
        <p:nvGrpSpPr>
          <p:cNvPr id="35" name="Group 34">
            <a:extLst>
              <a:ext uri="{FF2B5EF4-FFF2-40B4-BE49-F238E27FC236}">
                <a16:creationId xmlns:a16="http://schemas.microsoft.com/office/drawing/2014/main" id="{0C799068-F8F4-3D4D-A00B-E41DAF6D882F}"/>
              </a:ext>
            </a:extLst>
          </p:cNvPr>
          <p:cNvGrpSpPr/>
          <p:nvPr/>
        </p:nvGrpSpPr>
        <p:grpSpPr>
          <a:xfrm>
            <a:off x="12934106" y="10112084"/>
            <a:ext cx="4385732" cy="1828324"/>
            <a:chOff x="6468737" y="5056466"/>
            <a:chExt cx="2193437" cy="914400"/>
          </a:xfrm>
        </p:grpSpPr>
        <p:sp>
          <p:nvSpPr>
            <p:cNvPr id="27" name="Rectangle 26">
              <a:extLst>
                <a:ext uri="{FF2B5EF4-FFF2-40B4-BE49-F238E27FC236}">
                  <a16:creationId xmlns:a16="http://schemas.microsoft.com/office/drawing/2014/main" id="{B1B678A8-C6F1-594F-872A-C474A831086B}"/>
                </a:ext>
              </a:extLst>
            </p:cNvPr>
            <p:cNvSpPr/>
            <p:nvPr/>
          </p:nvSpPr>
          <p:spPr>
            <a:xfrm>
              <a:off x="6468737" y="5260530"/>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a:solidFill>
                    <a:schemeClr val="bg1">
                      <a:lumMod val="65000"/>
                    </a:schemeClr>
                  </a:solidFill>
                </a:rPr>
                <a:t>Chicago</a:t>
              </a:r>
            </a:p>
          </p:txBody>
        </p:sp>
        <p:pic>
          <p:nvPicPr>
            <p:cNvPr id="20" name="Picture 19">
              <a:extLst>
                <a:ext uri="{FF2B5EF4-FFF2-40B4-BE49-F238E27FC236}">
                  <a16:creationId xmlns:a16="http://schemas.microsoft.com/office/drawing/2014/main" id="{79878FA9-CF5D-2241-B95C-C04CB8B46B4B}"/>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7444207" y="5056466"/>
              <a:ext cx="1217967" cy="914400"/>
            </a:xfrm>
            <a:prstGeom prst="rect">
              <a:avLst/>
            </a:prstGeom>
            <a:ln>
              <a:noFill/>
            </a:ln>
          </p:spPr>
        </p:pic>
      </p:grpSp>
      <p:sp>
        <p:nvSpPr>
          <p:cNvPr id="36" name="Rectangle 35">
            <a:extLst>
              <a:ext uri="{FF2B5EF4-FFF2-40B4-BE49-F238E27FC236}">
                <a16:creationId xmlns:a16="http://schemas.microsoft.com/office/drawing/2014/main" id="{1452B5E1-6D3B-504E-B5FB-5C2DC7C79124}"/>
              </a:ext>
            </a:extLst>
          </p:cNvPr>
          <p:cNvSpPr/>
          <p:nvPr/>
        </p:nvSpPr>
        <p:spPr>
          <a:xfrm>
            <a:off x="25186" y="12056528"/>
            <a:ext cx="24352463" cy="1719136"/>
          </a:xfrm>
          <a:prstGeom prst="rect">
            <a:avLst/>
          </a:prstGeom>
          <a:solidFill>
            <a:srgbClr val="157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8" name="TextBox 37">
            <a:extLst>
              <a:ext uri="{FF2B5EF4-FFF2-40B4-BE49-F238E27FC236}">
                <a16:creationId xmlns:a16="http://schemas.microsoft.com/office/drawing/2014/main" id="{36C88289-2407-6644-A580-64CD1A98A507}"/>
              </a:ext>
            </a:extLst>
          </p:cNvPr>
          <p:cNvSpPr txBox="1"/>
          <p:nvPr/>
        </p:nvSpPr>
        <p:spPr>
          <a:xfrm>
            <a:off x="15300187" y="12339441"/>
            <a:ext cx="9102647" cy="1446550"/>
          </a:xfrm>
          <a:prstGeom prst="rect">
            <a:avLst/>
          </a:prstGeom>
          <a:noFill/>
        </p:spPr>
        <p:txBody>
          <a:bodyPr wrap="square" rtlCol="0">
            <a:spAutoFit/>
          </a:bodyPr>
          <a:lstStyle/>
          <a:p>
            <a:pPr algn="ctr"/>
            <a:r>
              <a:rPr lang="en-US" sz="4400" dirty="0">
                <a:solidFill>
                  <a:schemeClr val="bg1"/>
                </a:solidFill>
              </a:rPr>
              <a:t>With a remarkable </a:t>
            </a:r>
            <a:r>
              <a:rPr lang="en-US" sz="4400" b="1" dirty="0">
                <a:solidFill>
                  <a:schemeClr val="bg1"/>
                </a:solidFill>
              </a:rPr>
              <a:t>25-year reputation with an unmatched service capability</a:t>
            </a:r>
          </a:p>
        </p:txBody>
      </p:sp>
      <p:sp>
        <p:nvSpPr>
          <p:cNvPr id="39" name="TextBox 38">
            <a:extLst>
              <a:ext uri="{FF2B5EF4-FFF2-40B4-BE49-F238E27FC236}">
                <a16:creationId xmlns:a16="http://schemas.microsoft.com/office/drawing/2014/main" id="{46E9CF23-813C-D94C-B374-422DFB31A1E5}"/>
              </a:ext>
            </a:extLst>
          </p:cNvPr>
          <p:cNvSpPr txBox="1"/>
          <p:nvPr/>
        </p:nvSpPr>
        <p:spPr>
          <a:xfrm>
            <a:off x="2964256" y="12296196"/>
            <a:ext cx="7807298" cy="1446550"/>
          </a:xfrm>
          <a:prstGeom prst="rect">
            <a:avLst/>
          </a:prstGeom>
          <a:noFill/>
        </p:spPr>
        <p:txBody>
          <a:bodyPr wrap="square" rtlCol="0">
            <a:spAutoFit/>
          </a:bodyPr>
          <a:lstStyle/>
          <a:p>
            <a:pPr algn="ctr"/>
            <a:r>
              <a:rPr lang="en-US" sz="4400" dirty="0">
                <a:solidFill>
                  <a:schemeClr val="bg1"/>
                </a:solidFill>
              </a:rPr>
              <a:t>600+ Employees Proudly </a:t>
            </a:r>
            <a:r>
              <a:rPr lang="en-US" sz="4400" b="1" dirty="0">
                <a:solidFill>
                  <a:schemeClr val="bg1"/>
                </a:solidFill>
              </a:rPr>
              <a:t>Serving </a:t>
            </a:r>
            <a:r>
              <a:rPr lang="en-US" sz="4400" dirty="0">
                <a:solidFill>
                  <a:schemeClr val="bg1"/>
                </a:solidFill>
              </a:rPr>
              <a:t>The Midwest</a:t>
            </a:r>
          </a:p>
        </p:txBody>
      </p:sp>
      <p:sp>
        <p:nvSpPr>
          <p:cNvPr id="37" name="TextBox 36">
            <a:extLst>
              <a:ext uri="{FF2B5EF4-FFF2-40B4-BE49-F238E27FC236}">
                <a16:creationId xmlns:a16="http://schemas.microsoft.com/office/drawing/2014/main" id="{8A41B9F3-0D48-436F-B25B-10263F0C5F0C}"/>
              </a:ext>
            </a:extLst>
          </p:cNvPr>
          <p:cNvSpPr txBox="1"/>
          <p:nvPr/>
        </p:nvSpPr>
        <p:spPr>
          <a:xfrm>
            <a:off x="393678" y="1659472"/>
            <a:ext cx="23590295" cy="1175450"/>
          </a:xfrm>
          <a:prstGeom prst="rect">
            <a:avLst/>
          </a:prstGeom>
          <a:noFill/>
        </p:spPr>
        <p:txBody>
          <a:bodyPr wrap="square" rtlCol="0">
            <a:spAutoFit/>
          </a:bodyPr>
          <a:lstStyle/>
          <a:p>
            <a:pPr>
              <a:lnSpc>
                <a:spcPct val="80000"/>
              </a:lnSpc>
            </a:pPr>
            <a:r>
              <a:rPr lang="en-US" sz="8798" b="1" spc="-400">
                <a:solidFill>
                  <a:srgbClr val="157EFB"/>
                </a:solidFill>
                <a:latin typeface="Segoe UI Black" panose="020B0A02040204020203" pitchFamily="34" charset="0"/>
                <a:ea typeface="Segoe UI Black" panose="020B0A02040204020203" pitchFamily="34" charset="0"/>
                <a:cs typeface="Segoe UI Black" panose="020B0A02040204020203" pitchFamily="34" charset="0"/>
              </a:rPr>
              <a:t>Who is HBS?:</a:t>
            </a:r>
          </a:p>
        </p:txBody>
      </p:sp>
      <p:grpSp>
        <p:nvGrpSpPr>
          <p:cNvPr id="40" name="Group 39">
            <a:extLst>
              <a:ext uri="{FF2B5EF4-FFF2-40B4-BE49-F238E27FC236}">
                <a16:creationId xmlns:a16="http://schemas.microsoft.com/office/drawing/2014/main" id="{21DE424B-021B-4C02-85FE-452F8C09D278}"/>
              </a:ext>
            </a:extLst>
          </p:cNvPr>
          <p:cNvGrpSpPr/>
          <p:nvPr/>
        </p:nvGrpSpPr>
        <p:grpSpPr>
          <a:xfrm>
            <a:off x="10047678" y="10543888"/>
            <a:ext cx="5480554" cy="1648563"/>
            <a:chOff x="4749885" y="5120024"/>
            <a:chExt cx="2482480" cy="824496"/>
          </a:xfrm>
        </p:grpSpPr>
        <p:sp>
          <p:nvSpPr>
            <p:cNvPr id="41" name="Rectangle 40">
              <a:extLst>
                <a:ext uri="{FF2B5EF4-FFF2-40B4-BE49-F238E27FC236}">
                  <a16:creationId xmlns:a16="http://schemas.microsoft.com/office/drawing/2014/main" id="{660D5322-FE95-4D63-9E08-18FDE0DC8EEE}"/>
                </a:ext>
              </a:extLst>
            </p:cNvPr>
            <p:cNvSpPr/>
            <p:nvPr/>
          </p:nvSpPr>
          <p:spPr>
            <a:xfrm>
              <a:off x="5604091" y="5505362"/>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solidFill>
                    <a:schemeClr val="bg1">
                      <a:lumMod val="65000"/>
                    </a:schemeClr>
                  </a:solidFill>
                </a:rPr>
                <a:t>Iowa City</a:t>
              </a:r>
            </a:p>
          </p:txBody>
        </p:sp>
        <p:pic>
          <p:nvPicPr>
            <p:cNvPr id="42" name="Picture 41">
              <a:extLst>
                <a:ext uri="{FF2B5EF4-FFF2-40B4-BE49-F238E27FC236}">
                  <a16:creationId xmlns:a16="http://schemas.microsoft.com/office/drawing/2014/main" id="{166AA8DC-28D5-4937-A078-2E713098801E}"/>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4749885" y="5120024"/>
              <a:ext cx="1098216" cy="824496"/>
            </a:xfrm>
            <a:prstGeom prst="rect">
              <a:avLst/>
            </a:prstGeom>
          </p:spPr>
        </p:pic>
      </p:grpSp>
      <p:grpSp>
        <p:nvGrpSpPr>
          <p:cNvPr id="43" name="Group 42">
            <a:extLst>
              <a:ext uri="{FF2B5EF4-FFF2-40B4-BE49-F238E27FC236}">
                <a16:creationId xmlns:a16="http://schemas.microsoft.com/office/drawing/2014/main" id="{64A4121D-385C-4CEF-9769-2632C8D7D52F}"/>
              </a:ext>
            </a:extLst>
          </p:cNvPr>
          <p:cNvGrpSpPr/>
          <p:nvPr/>
        </p:nvGrpSpPr>
        <p:grpSpPr>
          <a:xfrm>
            <a:off x="2934747" y="9066201"/>
            <a:ext cx="4464631" cy="1648563"/>
            <a:chOff x="3570040" y="4869503"/>
            <a:chExt cx="2232897" cy="824496"/>
          </a:xfrm>
        </p:grpSpPr>
        <p:sp>
          <p:nvSpPr>
            <p:cNvPr id="44" name="Rectangle 43">
              <a:extLst>
                <a:ext uri="{FF2B5EF4-FFF2-40B4-BE49-F238E27FC236}">
                  <a16:creationId xmlns:a16="http://schemas.microsoft.com/office/drawing/2014/main" id="{7A73A49C-DF8E-4470-89FC-E00AC502342F}"/>
                </a:ext>
              </a:extLst>
            </p:cNvPr>
            <p:cNvSpPr/>
            <p:nvPr/>
          </p:nvSpPr>
          <p:spPr>
            <a:xfrm>
              <a:off x="4174663" y="5041899"/>
              <a:ext cx="1628274" cy="3200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solidFill>
                    <a:schemeClr val="bg1">
                      <a:lumMod val="65000"/>
                    </a:schemeClr>
                  </a:solidFill>
                </a:rPr>
                <a:t>Omaha</a:t>
              </a:r>
            </a:p>
          </p:txBody>
        </p:sp>
        <p:pic>
          <p:nvPicPr>
            <p:cNvPr id="45" name="Picture 44">
              <a:extLst>
                <a:ext uri="{FF2B5EF4-FFF2-40B4-BE49-F238E27FC236}">
                  <a16:creationId xmlns:a16="http://schemas.microsoft.com/office/drawing/2014/main" id="{12E338DF-2750-4E0C-BEE9-C0AC59705FC3}"/>
                </a:ext>
              </a:extLst>
            </p:cNvPr>
            <p:cNvPicPr>
              <a:picLocks noChangeAspect="1"/>
            </p:cNvPicPr>
            <p:nvPr/>
          </p:nvPicPr>
          <p:blipFill>
            <a:blip r:embed="rId4">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3570040" y="4869503"/>
              <a:ext cx="1098216" cy="824496"/>
            </a:xfrm>
            <a:prstGeom prst="rect">
              <a:avLst/>
            </a:prstGeom>
          </p:spPr>
        </p:pic>
      </p:grpSp>
    </p:spTree>
    <p:extLst>
      <p:ext uri="{BB962C8B-B14F-4D97-AF65-F5344CB8AC3E}">
        <p14:creationId xmlns:p14="http://schemas.microsoft.com/office/powerpoint/2010/main" val="2269171517"/>
      </p:ext>
    </p:extLst>
  </p:cSld>
  <p:clrMapOvr>
    <a:masterClrMapping/>
  </p:clrMapOvr>
  <mc:AlternateContent xmlns:mc="http://schemas.openxmlformats.org/markup-compatibility/2006" xmlns:p14="http://schemas.microsoft.com/office/powerpoint/2010/main">
    <mc:Choice Requires="p14">
      <p:transition spd="slow" p14:dur="5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1+#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0-#ppt_w/2"/>
                                          </p:val>
                                        </p:tav>
                                        <p:tav tm="100000">
                                          <p:val>
                                            <p:strVal val="#ppt_x"/>
                                          </p:val>
                                        </p:tav>
                                      </p:tavLst>
                                    </p:anim>
                                    <p:anim calcmode="lin" valueType="num">
                                      <p:cBhvr additive="base">
                                        <p:cTn id="27" dur="500" fill="hold"/>
                                        <p:tgtEl>
                                          <p:spTgt spid="32"/>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1+#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ppt_x"/>
                                          </p:val>
                                        </p:tav>
                                        <p:tav tm="100000">
                                          <p:val>
                                            <p:strVal val="#ppt_x"/>
                                          </p:val>
                                        </p:tav>
                                      </p:tavLst>
                                    </p:anim>
                                    <p:anim calcmode="lin" valueType="num">
                                      <p:cBhvr additive="base">
                                        <p:cTn id="47" dur="500" fill="hold"/>
                                        <p:tgtEl>
                                          <p:spTgt spid="40"/>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fill="hold" nodeType="after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09B28-F6EE-4D5A-8E6F-C9A5B0C2F287}"/>
              </a:ext>
            </a:extLst>
          </p:cNvPr>
          <p:cNvSpPr/>
          <p:nvPr/>
        </p:nvSpPr>
        <p:spPr>
          <a:xfrm>
            <a:off x="0" y="1786"/>
            <a:ext cx="24377650" cy="1371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8" name="Picture 7">
            <a:extLst>
              <a:ext uri="{FF2B5EF4-FFF2-40B4-BE49-F238E27FC236}">
                <a16:creationId xmlns:a16="http://schemas.microsoft.com/office/drawing/2014/main" id="{914BE8F1-F618-EA44-A348-3FAE29A55991}"/>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710322" y="2635605"/>
            <a:ext cx="8053728" cy="8053728"/>
          </a:xfrm>
          <a:prstGeom prst="rect">
            <a:avLst/>
          </a:prstGeom>
        </p:spPr>
      </p:pic>
      <p:cxnSp>
        <p:nvCxnSpPr>
          <p:cNvPr id="5" name="Straight Connector 4">
            <a:extLst>
              <a:ext uri="{FF2B5EF4-FFF2-40B4-BE49-F238E27FC236}">
                <a16:creationId xmlns:a16="http://schemas.microsoft.com/office/drawing/2014/main" id="{243A729C-1447-7C48-8E1E-486FAAD19E9F}"/>
              </a:ext>
            </a:extLst>
          </p:cNvPr>
          <p:cNvCxnSpPr>
            <a:cxnSpLocks/>
          </p:cNvCxnSpPr>
          <p:nvPr/>
        </p:nvCxnSpPr>
        <p:spPr>
          <a:xfrm>
            <a:off x="11010806" y="6023108"/>
            <a:ext cx="0" cy="1278725"/>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B2FFD2C-22A4-414C-BD2E-F1C694902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167" y="6026826"/>
            <a:ext cx="9081137" cy="1297304"/>
          </a:xfrm>
          <a:prstGeom prst="rect">
            <a:avLst/>
          </a:prstGeom>
        </p:spPr>
      </p:pic>
      <p:sp>
        <p:nvSpPr>
          <p:cNvPr id="11" name="Rectangle 10">
            <a:extLst>
              <a:ext uri="{FF2B5EF4-FFF2-40B4-BE49-F238E27FC236}">
                <a16:creationId xmlns:a16="http://schemas.microsoft.com/office/drawing/2014/main" id="{ED649310-4131-4B69-99FE-8510EAB655BB}"/>
              </a:ext>
            </a:extLst>
          </p:cNvPr>
          <p:cNvSpPr>
            <a:spLocks/>
          </p:cNvSpPr>
          <p:nvPr/>
        </p:nvSpPr>
        <p:spPr bwMode="auto">
          <a:xfrm>
            <a:off x="11984650" y="5554473"/>
            <a:ext cx="11535722"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7200" b="1" spc="150" dirty="0">
                <a:solidFill>
                  <a:schemeClr val="bg1"/>
                </a:solidFill>
                <a:latin typeface="Nunito Sans Black" pitchFamily="2" charset="77"/>
                <a:ea typeface="ＭＳ Ｐゴシック" charset="0"/>
                <a:cs typeface="Source Sans Pro"/>
                <a:sym typeface="Bebas Neue" charset="0"/>
              </a:rPr>
              <a:t>Emergency Communications </a:t>
            </a:r>
            <a:br>
              <a:rPr lang="en-US" sz="7200" b="1" spc="150" dirty="0">
                <a:solidFill>
                  <a:schemeClr val="bg1"/>
                </a:solidFill>
                <a:latin typeface="Nunito Sans Black" pitchFamily="2" charset="77"/>
                <a:ea typeface="ＭＳ Ｐゴシック" charset="0"/>
                <a:cs typeface="Source Sans Pro"/>
                <a:sym typeface="Bebas Neue" charset="0"/>
              </a:rPr>
            </a:br>
            <a:r>
              <a:rPr lang="en-US" sz="7200" b="1" spc="150" dirty="0">
                <a:solidFill>
                  <a:schemeClr val="bg1"/>
                </a:solidFill>
                <a:latin typeface="Nunito Sans Black" pitchFamily="2" charset="77"/>
                <a:ea typeface="ＭＳ Ｐゴシック" charset="0"/>
                <a:cs typeface="Source Sans Pro"/>
                <a:sym typeface="Bebas Neue" charset="0"/>
              </a:rPr>
              <a:t>Systems</a:t>
            </a:r>
          </a:p>
        </p:txBody>
      </p:sp>
    </p:spTree>
    <p:extLst>
      <p:ext uri="{BB962C8B-B14F-4D97-AF65-F5344CB8AC3E}">
        <p14:creationId xmlns:p14="http://schemas.microsoft.com/office/powerpoint/2010/main" val="347110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a:xfrm>
            <a:off x="1682382" y="1188644"/>
            <a:ext cx="21012886" cy="984885"/>
          </a:xfrm>
        </p:spPr>
        <p:txBody>
          <a:bodyPr/>
          <a:lstStyle/>
          <a:p>
            <a:r>
              <a:rPr lang="en-US" sz="7200" dirty="0">
                <a:latin typeface="+mj-lt"/>
              </a:rPr>
              <a:t>Emergency Communication Systems</a:t>
            </a:r>
          </a:p>
        </p:txBody>
      </p:sp>
      <p:sp>
        <p:nvSpPr>
          <p:cNvPr id="6" name="TextBox 5">
            <a:extLst>
              <a:ext uri="{FF2B5EF4-FFF2-40B4-BE49-F238E27FC236}">
                <a16:creationId xmlns:a16="http://schemas.microsoft.com/office/drawing/2014/main" id="{6134941C-798A-49F2-B937-0B35A6D4B040}"/>
              </a:ext>
            </a:extLst>
          </p:cNvPr>
          <p:cNvSpPr txBox="1"/>
          <p:nvPr/>
        </p:nvSpPr>
        <p:spPr>
          <a:xfrm>
            <a:off x="2277687" y="4239491"/>
            <a:ext cx="21444955" cy="4524315"/>
          </a:xfrm>
          <a:prstGeom prst="rect">
            <a:avLst/>
          </a:prstGeom>
          <a:noFill/>
        </p:spPr>
        <p:txBody>
          <a:bodyPr wrap="square" rtlCol="0">
            <a:spAutoFit/>
          </a:bodyPr>
          <a:lstStyle/>
          <a:p>
            <a:pPr marL="571500" indent="-571500">
              <a:buFont typeface="Arial" panose="020B0604020202020204" pitchFamily="34" charset="0"/>
              <a:buChar char="•"/>
            </a:pPr>
            <a:r>
              <a:rPr lang="en-US" dirty="0"/>
              <a:t>Support one-way and two-way flow of emergency information</a:t>
            </a:r>
            <a:br>
              <a:rPr lang="en-US" dirty="0"/>
            </a:br>
            <a:endParaRPr lang="en-US" dirty="0"/>
          </a:p>
          <a:p>
            <a:pPr marL="571500" indent="-571500">
              <a:buFont typeface="Arial" panose="020B0604020202020204" pitchFamily="34" charset="0"/>
              <a:buChar char="•"/>
            </a:pPr>
            <a:r>
              <a:rPr lang="en-US" dirty="0"/>
              <a:t>Commonly designed to convey over multiple media</a:t>
            </a:r>
            <a:br>
              <a:rPr lang="en-US" dirty="0"/>
            </a:br>
            <a:endParaRPr lang="en-US" dirty="0"/>
          </a:p>
          <a:p>
            <a:pPr marL="571500" indent="-571500">
              <a:buFont typeface="Arial" panose="020B0604020202020204" pitchFamily="34" charset="0"/>
              <a:buChar char="•"/>
            </a:pPr>
            <a:r>
              <a:rPr lang="en-US" dirty="0"/>
              <a:t>Composed of input devices, sensors, and output devices</a:t>
            </a:r>
            <a:br>
              <a:rPr lang="en-US" dirty="0"/>
            </a:br>
            <a:endParaRPr lang="en-US" dirty="0"/>
          </a:p>
          <a:p>
            <a:pPr marL="571500" indent="-571500">
              <a:buFont typeface="Arial" panose="020B0604020202020204" pitchFamily="34" charset="0"/>
              <a:buChar char="•"/>
            </a:pPr>
            <a:r>
              <a:rPr lang="en-US" dirty="0"/>
              <a:t>Handles both individual and group communications</a:t>
            </a:r>
          </a:p>
          <a:p>
            <a:r>
              <a:rPr lang="en-US" dirty="0"/>
              <a:t>		</a:t>
            </a:r>
          </a:p>
        </p:txBody>
      </p:sp>
    </p:spTree>
    <p:extLst>
      <p:ext uri="{BB962C8B-B14F-4D97-AF65-F5344CB8AC3E}">
        <p14:creationId xmlns:p14="http://schemas.microsoft.com/office/powerpoint/2010/main" val="105414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a:xfrm>
            <a:off x="1682382" y="1188644"/>
            <a:ext cx="21012886" cy="984885"/>
          </a:xfrm>
        </p:spPr>
        <p:txBody>
          <a:bodyPr/>
          <a:lstStyle/>
          <a:p>
            <a:r>
              <a:rPr lang="en-US" sz="7200" dirty="0">
                <a:latin typeface="+mj-lt"/>
              </a:rPr>
              <a:t>Emergency Communication Systems</a:t>
            </a:r>
          </a:p>
        </p:txBody>
      </p:sp>
      <p:sp>
        <p:nvSpPr>
          <p:cNvPr id="6" name="TextBox 5">
            <a:extLst>
              <a:ext uri="{FF2B5EF4-FFF2-40B4-BE49-F238E27FC236}">
                <a16:creationId xmlns:a16="http://schemas.microsoft.com/office/drawing/2014/main" id="{6134941C-798A-49F2-B937-0B35A6D4B040}"/>
              </a:ext>
            </a:extLst>
          </p:cNvPr>
          <p:cNvSpPr txBox="1"/>
          <p:nvPr/>
        </p:nvSpPr>
        <p:spPr>
          <a:xfrm>
            <a:off x="2277687" y="4239491"/>
            <a:ext cx="21444955" cy="6186309"/>
          </a:xfrm>
          <a:prstGeom prst="rect">
            <a:avLst/>
          </a:prstGeom>
          <a:noFill/>
        </p:spPr>
        <p:txBody>
          <a:bodyPr wrap="square" rtlCol="0">
            <a:spAutoFit/>
          </a:bodyPr>
          <a:lstStyle/>
          <a:p>
            <a:r>
              <a:rPr lang="en-US" dirty="0"/>
              <a:t>An Effective ECS Should Be:</a:t>
            </a:r>
            <a:br>
              <a:rPr lang="en-US" dirty="0"/>
            </a:br>
            <a:br>
              <a:rPr lang="en-US" dirty="0"/>
            </a:br>
            <a:r>
              <a:rPr lang="en-US" dirty="0"/>
              <a:t>Timely 		- Information must be able to reach entire audience quickly</a:t>
            </a:r>
          </a:p>
          <a:p>
            <a:endParaRPr lang="en-US" dirty="0"/>
          </a:p>
          <a:p>
            <a:r>
              <a:rPr lang="en-US" dirty="0"/>
              <a:t>Easy to Use 	- Emergencies make it difficult to remember instructions</a:t>
            </a:r>
          </a:p>
          <a:p>
            <a:endParaRPr lang="en-US" dirty="0"/>
          </a:p>
          <a:p>
            <a:r>
              <a:rPr lang="en-US" dirty="0"/>
              <a:t>Interoperable	- Must work well within ecosystem of current and future systems</a:t>
            </a:r>
          </a:p>
          <a:p>
            <a:endParaRPr lang="en-US" dirty="0"/>
          </a:p>
          <a:p>
            <a:r>
              <a:rPr lang="en-US" dirty="0"/>
              <a:t>Multipath		- Redundant methods of contact ensure audience is reached </a:t>
            </a:r>
          </a:p>
          <a:p>
            <a:endParaRPr lang="en-US" dirty="0"/>
          </a:p>
          <a:p>
            <a:r>
              <a:rPr lang="en-US" dirty="0"/>
              <a:t>Resilient		- Must continue to operate under adverse conditions</a:t>
            </a:r>
          </a:p>
        </p:txBody>
      </p:sp>
    </p:spTree>
    <p:extLst>
      <p:ext uri="{BB962C8B-B14F-4D97-AF65-F5344CB8AC3E}">
        <p14:creationId xmlns:p14="http://schemas.microsoft.com/office/powerpoint/2010/main" val="324460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a:xfrm>
            <a:off x="1682382" y="1188644"/>
            <a:ext cx="21012886" cy="984885"/>
          </a:xfrm>
        </p:spPr>
        <p:txBody>
          <a:bodyPr/>
          <a:lstStyle/>
          <a:p>
            <a:r>
              <a:rPr lang="en-US" sz="7200" dirty="0">
                <a:latin typeface="+mj-lt"/>
              </a:rPr>
              <a:t>Emergency Communication Systems</a:t>
            </a:r>
          </a:p>
        </p:txBody>
      </p:sp>
      <p:grpSp>
        <p:nvGrpSpPr>
          <p:cNvPr id="2" name="Group 1">
            <a:extLst>
              <a:ext uri="{FF2B5EF4-FFF2-40B4-BE49-F238E27FC236}">
                <a16:creationId xmlns:a16="http://schemas.microsoft.com/office/drawing/2014/main" id="{78E6E0EC-877E-42E9-BA7D-B254E44A998A}"/>
              </a:ext>
            </a:extLst>
          </p:cNvPr>
          <p:cNvGrpSpPr/>
          <p:nvPr/>
        </p:nvGrpSpPr>
        <p:grpSpPr>
          <a:xfrm>
            <a:off x="4505498" y="2360815"/>
            <a:ext cx="15306433" cy="10166541"/>
            <a:chOff x="9716531" y="4595617"/>
            <a:chExt cx="7774516" cy="4621990"/>
          </a:xfrm>
        </p:grpSpPr>
        <p:pic>
          <p:nvPicPr>
            <p:cNvPr id="8" name="Picture 7">
              <a:extLst>
                <a:ext uri="{FF2B5EF4-FFF2-40B4-BE49-F238E27FC236}">
                  <a16:creationId xmlns:a16="http://schemas.microsoft.com/office/drawing/2014/main" id="{EDD0225A-E762-4630-B239-7B7E5E7E05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68841" y="4865247"/>
              <a:ext cx="6099779" cy="3984978"/>
            </a:xfrm>
            <a:prstGeom prst="rect">
              <a:avLst/>
            </a:prstGeom>
          </p:spPr>
        </p:pic>
        <p:sp>
          <p:nvSpPr>
            <p:cNvPr id="9" name="TextBox 8">
              <a:extLst>
                <a:ext uri="{FF2B5EF4-FFF2-40B4-BE49-F238E27FC236}">
                  <a16:creationId xmlns:a16="http://schemas.microsoft.com/office/drawing/2014/main" id="{F8384655-84BA-4256-99AF-0D8E682A3B3A}"/>
                </a:ext>
              </a:extLst>
            </p:cNvPr>
            <p:cNvSpPr txBox="1"/>
            <p:nvPr/>
          </p:nvSpPr>
          <p:spPr>
            <a:xfrm>
              <a:off x="11577834" y="8859404"/>
              <a:ext cx="734943"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Digital Signs</a:t>
              </a:r>
            </a:p>
          </p:txBody>
        </p:sp>
        <p:sp>
          <p:nvSpPr>
            <p:cNvPr id="10" name="TextBox 9">
              <a:extLst>
                <a:ext uri="{FF2B5EF4-FFF2-40B4-BE49-F238E27FC236}">
                  <a16:creationId xmlns:a16="http://schemas.microsoft.com/office/drawing/2014/main" id="{1872565B-9391-468D-BDF9-3B840D11D3C6}"/>
                </a:ext>
              </a:extLst>
            </p:cNvPr>
            <p:cNvSpPr txBox="1"/>
            <p:nvPr/>
          </p:nvSpPr>
          <p:spPr>
            <a:xfrm>
              <a:off x="12544020" y="8813846"/>
              <a:ext cx="734944"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Mobile Radio</a:t>
              </a:r>
            </a:p>
          </p:txBody>
        </p:sp>
        <p:sp>
          <p:nvSpPr>
            <p:cNvPr id="11" name="TextBox 10">
              <a:extLst>
                <a:ext uri="{FF2B5EF4-FFF2-40B4-BE49-F238E27FC236}">
                  <a16:creationId xmlns:a16="http://schemas.microsoft.com/office/drawing/2014/main" id="{C516762E-0A3C-4E51-B615-D770C894479F}"/>
                </a:ext>
              </a:extLst>
            </p:cNvPr>
            <p:cNvSpPr txBox="1"/>
            <p:nvPr/>
          </p:nvSpPr>
          <p:spPr>
            <a:xfrm>
              <a:off x="13418731" y="8822736"/>
              <a:ext cx="1004927"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Desktop Notifications</a:t>
              </a:r>
            </a:p>
          </p:txBody>
        </p:sp>
        <p:sp>
          <p:nvSpPr>
            <p:cNvPr id="12" name="TextBox 11">
              <a:extLst>
                <a:ext uri="{FF2B5EF4-FFF2-40B4-BE49-F238E27FC236}">
                  <a16:creationId xmlns:a16="http://schemas.microsoft.com/office/drawing/2014/main" id="{A16ABC5D-5544-4568-8E81-4B2A34355B96}"/>
                </a:ext>
              </a:extLst>
            </p:cNvPr>
            <p:cNvSpPr txBox="1"/>
            <p:nvPr/>
          </p:nvSpPr>
          <p:spPr>
            <a:xfrm>
              <a:off x="14397677" y="8684189"/>
              <a:ext cx="1151863"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Outdoor Loudspeakers</a:t>
              </a:r>
            </a:p>
          </p:txBody>
        </p:sp>
        <p:sp>
          <p:nvSpPr>
            <p:cNvPr id="13" name="TextBox 12">
              <a:extLst>
                <a:ext uri="{FF2B5EF4-FFF2-40B4-BE49-F238E27FC236}">
                  <a16:creationId xmlns:a16="http://schemas.microsoft.com/office/drawing/2014/main" id="{34311F13-7CCD-4A6B-BC6F-F3ECCA648C75}"/>
                </a:ext>
              </a:extLst>
            </p:cNvPr>
            <p:cNvSpPr txBox="1"/>
            <p:nvPr/>
          </p:nvSpPr>
          <p:spPr>
            <a:xfrm>
              <a:off x="15549540" y="8025470"/>
              <a:ext cx="896654"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Mobile Devices</a:t>
              </a:r>
            </a:p>
          </p:txBody>
        </p:sp>
        <p:sp>
          <p:nvSpPr>
            <p:cNvPr id="14" name="TextBox 13">
              <a:extLst>
                <a:ext uri="{FF2B5EF4-FFF2-40B4-BE49-F238E27FC236}">
                  <a16:creationId xmlns:a16="http://schemas.microsoft.com/office/drawing/2014/main" id="{38215FA6-EA18-455E-88E2-2ECAD700F953}"/>
                </a:ext>
              </a:extLst>
            </p:cNvPr>
            <p:cNvSpPr txBox="1"/>
            <p:nvPr/>
          </p:nvSpPr>
          <p:spPr>
            <a:xfrm>
              <a:off x="16270484" y="7336534"/>
              <a:ext cx="896655"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CCTV Override</a:t>
              </a:r>
            </a:p>
          </p:txBody>
        </p:sp>
        <p:sp>
          <p:nvSpPr>
            <p:cNvPr id="15" name="TextBox 14">
              <a:extLst>
                <a:ext uri="{FF2B5EF4-FFF2-40B4-BE49-F238E27FC236}">
                  <a16:creationId xmlns:a16="http://schemas.microsoft.com/office/drawing/2014/main" id="{BD7019BD-BBEB-4B63-8E61-930F5DC42790}"/>
                </a:ext>
              </a:extLst>
            </p:cNvPr>
            <p:cNvSpPr txBox="1"/>
            <p:nvPr/>
          </p:nvSpPr>
          <p:spPr>
            <a:xfrm>
              <a:off x="16406419" y="6151982"/>
              <a:ext cx="1084628"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Strobes &amp; Beacons</a:t>
              </a:r>
            </a:p>
          </p:txBody>
        </p:sp>
        <p:sp>
          <p:nvSpPr>
            <p:cNvPr id="16" name="TextBox 15">
              <a:extLst>
                <a:ext uri="{FF2B5EF4-FFF2-40B4-BE49-F238E27FC236}">
                  <a16:creationId xmlns:a16="http://schemas.microsoft.com/office/drawing/2014/main" id="{D54A5BBB-215C-4401-BEAC-F3BBD7F465AA}"/>
                </a:ext>
              </a:extLst>
            </p:cNvPr>
            <p:cNvSpPr txBox="1"/>
            <p:nvPr/>
          </p:nvSpPr>
          <p:spPr>
            <a:xfrm>
              <a:off x="14469267" y="4880570"/>
              <a:ext cx="1436175"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Gate/Door Entry Buttons</a:t>
              </a:r>
            </a:p>
          </p:txBody>
        </p:sp>
        <p:sp>
          <p:nvSpPr>
            <p:cNvPr id="17" name="TextBox 16">
              <a:extLst>
                <a:ext uri="{FF2B5EF4-FFF2-40B4-BE49-F238E27FC236}">
                  <a16:creationId xmlns:a16="http://schemas.microsoft.com/office/drawing/2014/main" id="{171D32E2-0918-4899-8151-EA867463DD93}"/>
                </a:ext>
              </a:extLst>
            </p:cNvPr>
            <p:cNvSpPr txBox="1"/>
            <p:nvPr/>
          </p:nvSpPr>
          <p:spPr>
            <a:xfrm>
              <a:off x="15948576" y="5474613"/>
              <a:ext cx="643817"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IP Phones</a:t>
              </a:r>
            </a:p>
          </p:txBody>
        </p:sp>
        <p:sp>
          <p:nvSpPr>
            <p:cNvPr id="18" name="TextBox 17">
              <a:extLst>
                <a:ext uri="{FF2B5EF4-FFF2-40B4-BE49-F238E27FC236}">
                  <a16:creationId xmlns:a16="http://schemas.microsoft.com/office/drawing/2014/main" id="{A2982453-CED3-42FB-A74F-0D789D38D870}"/>
                </a:ext>
              </a:extLst>
            </p:cNvPr>
            <p:cNvSpPr txBox="1"/>
            <p:nvPr/>
          </p:nvSpPr>
          <p:spPr>
            <a:xfrm>
              <a:off x="13504539" y="4595617"/>
              <a:ext cx="1286148"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IP Speakers / PA Systems</a:t>
              </a:r>
            </a:p>
          </p:txBody>
        </p:sp>
        <p:sp>
          <p:nvSpPr>
            <p:cNvPr id="19" name="TextBox 18">
              <a:extLst>
                <a:ext uri="{FF2B5EF4-FFF2-40B4-BE49-F238E27FC236}">
                  <a16:creationId xmlns:a16="http://schemas.microsoft.com/office/drawing/2014/main" id="{D7176276-B46C-4F3F-B0B7-3D0AB8AC758A}"/>
                </a:ext>
              </a:extLst>
            </p:cNvPr>
            <p:cNvSpPr txBox="1"/>
            <p:nvPr/>
          </p:nvSpPr>
          <p:spPr>
            <a:xfrm>
              <a:off x="12312777" y="4784581"/>
              <a:ext cx="1199621"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GPIO Contact Closures</a:t>
              </a:r>
            </a:p>
          </p:txBody>
        </p:sp>
        <p:sp>
          <p:nvSpPr>
            <p:cNvPr id="20" name="TextBox 19">
              <a:extLst>
                <a:ext uri="{FF2B5EF4-FFF2-40B4-BE49-F238E27FC236}">
                  <a16:creationId xmlns:a16="http://schemas.microsoft.com/office/drawing/2014/main" id="{32D25837-62A1-47A1-866F-593B174C7D72}"/>
                </a:ext>
              </a:extLst>
            </p:cNvPr>
            <p:cNvSpPr txBox="1"/>
            <p:nvPr/>
          </p:nvSpPr>
          <p:spPr>
            <a:xfrm>
              <a:off x="11361202" y="5103564"/>
              <a:ext cx="883454" cy="2024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LED Displays</a:t>
              </a:r>
            </a:p>
          </p:txBody>
        </p:sp>
        <p:sp>
          <p:nvSpPr>
            <p:cNvPr id="21" name="TextBox 20">
              <a:extLst>
                <a:ext uri="{FF2B5EF4-FFF2-40B4-BE49-F238E27FC236}">
                  <a16:creationId xmlns:a16="http://schemas.microsoft.com/office/drawing/2014/main" id="{8EA6C0D3-1B77-48B6-AE73-93D45D935909}"/>
                </a:ext>
              </a:extLst>
            </p:cNvPr>
            <p:cNvSpPr txBox="1"/>
            <p:nvPr/>
          </p:nvSpPr>
          <p:spPr>
            <a:xfrm>
              <a:off x="10360270" y="5572108"/>
              <a:ext cx="918652"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Analog Systems</a:t>
              </a:r>
            </a:p>
          </p:txBody>
        </p:sp>
        <p:sp>
          <p:nvSpPr>
            <p:cNvPr id="22" name="TextBox 21">
              <a:extLst>
                <a:ext uri="{FF2B5EF4-FFF2-40B4-BE49-F238E27FC236}">
                  <a16:creationId xmlns:a16="http://schemas.microsoft.com/office/drawing/2014/main" id="{D2846C3F-7C59-49AB-AD7C-AA0F9FA63BB7}"/>
                </a:ext>
              </a:extLst>
            </p:cNvPr>
            <p:cNvSpPr txBox="1"/>
            <p:nvPr/>
          </p:nvSpPr>
          <p:spPr>
            <a:xfrm>
              <a:off x="9949979" y="6524585"/>
              <a:ext cx="857470" cy="2024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Email Alerts</a:t>
              </a:r>
            </a:p>
          </p:txBody>
        </p:sp>
        <p:sp>
          <p:nvSpPr>
            <p:cNvPr id="23" name="TextBox 22">
              <a:extLst>
                <a:ext uri="{FF2B5EF4-FFF2-40B4-BE49-F238E27FC236}">
                  <a16:creationId xmlns:a16="http://schemas.microsoft.com/office/drawing/2014/main" id="{04164D80-9612-4DD2-AD59-BBB571E883B8}"/>
                </a:ext>
              </a:extLst>
            </p:cNvPr>
            <p:cNvSpPr txBox="1"/>
            <p:nvPr/>
          </p:nvSpPr>
          <p:spPr>
            <a:xfrm>
              <a:off x="9716531" y="7830480"/>
              <a:ext cx="1002769"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Emergency Phones</a:t>
              </a:r>
            </a:p>
          </p:txBody>
        </p:sp>
        <p:sp>
          <p:nvSpPr>
            <p:cNvPr id="24" name="TextBox 23">
              <a:extLst>
                <a:ext uri="{FF2B5EF4-FFF2-40B4-BE49-F238E27FC236}">
                  <a16:creationId xmlns:a16="http://schemas.microsoft.com/office/drawing/2014/main" id="{04B50F1E-F84B-4BA6-9669-889736A098E4}"/>
                </a:ext>
              </a:extLst>
            </p:cNvPr>
            <p:cNvSpPr txBox="1"/>
            <p:nvPr/>
          </p:nvSpPr>
          <p:spPr>
            <a:xfrm>
              <a:off x="10570794" y="8414149"/>
              <a:ext cx="857471" cy="3582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65000"/>
                    </a:schemeClr>
                  </a:solidFill>
                </a:rPr>
                <a:t>SMS Messaging</a:t>
              </a:r>
            </a:p>
          </p:txBody>
        </p:sp>
      </p:grpSp>
    </p:spTree>
    <p:extLst>
      <p:ext uri="{BB962C8B-B14F-4D97-AF65-F5344CB8AC3E}">
        <p14:creationId xmlns:p14="http://schemas.microsoft.com/office/powerpoint/2010/main" val="270581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09B28-F6EE-4D5A-8E6F-C9A5B0C2F287}"/>
              </a:ext>
            </a:extLst>
          </p:cNvPr>
          <p:cNvSpPr/>
          <p:nvPr/>
        </p:nvSpPr>
        <p:spPr>
          <a:xfrm>
            <a:off x="0" y="1786"/>
            <a:ext cx="24377650" cy="1371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8" name="Picture 7">
            <a:extLst>
              <a:ext uri="{FF2B5EF4-FFF2-40B4-BE49-F238E27FC236}">
                <a16:creationId xmlns:a16="http://schemas.microsoft.com/office/drawing/2014/main" id="{914BE8F1-F618-EA44-A348-3FAE29A55991}"/>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710322" y="2635605"/>
            <a:ext cx="8053728" cy="8053728"/>
          </a:xfrm>
          <a:prstGeom prst="rect">
            <a:avLst/>
          </a:prstGeom>
        </p:spPr>
      </p:pic>
      <p:cxnSp>
        <p:nvCxnSpPr>
          <p:cNvPr id="5" name="Straight Connector 4">
            <a:extLst>
              <a:ext uri="{FF2B5EF4-FFF2-40B4-BE49-F238E27FC236}">
                <a16:creationId xmlns:a16="http://schemas.microsoft.com/office/drawing/2014/main" id="{243A729C-1447-7C48-8E1E-486FAAD19E9F}"/>
              </a:ext>
            </a:extLst>
          </p:cNvPr>
          <p:cNvCxnSpPr>
            <a:cxnSpLocks/>
          </p:cNvCxnSpPr>
          <p:nvPr/>
        </p:nvCxnSpPr>
        <p:spPr>
          <a:xfrm>
            <a:off x="11010806" y="6023108"/>
            <a:ext cx="0" cy="1278725"/>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B2FFD2C-22A4-414C-BD2E-F1C694902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167" y="6026826"/>
            <a:ext cx="9081137" cy="1297304"/>
          </a:xfrm>
          <a:prstGeom prst="rect">
            <a:avLst/>
          </a:prstGeom>
        </p:spPr>
      </p:pic>
      <p:sp>
        <p:nvSpPr>
          <p:cNvPr id="11" name="Rectangle 10">
            <a:extLst>
              <a:ext uri="{FF2B5EF4-FFF2-40B4-BE49-F238E27FC236}">
                <a16:creationId xmlns:a16="http://schemas.microsoft.com/office/drawing/2014/main" id="{ED649310-4131-4B69-99FE-8510EAB655BB}"/>
              </a:ext>
            </a:extLst>
          </p:cNvPr>
          <p:cNvSpPr>
            <a:spLocks/>
          </p:cNvSpPr>
          <p:nvPr/>
        </p:nvSpPr>
        <p:spPr bwMode="auto">
          <a:xfrm>
            <a:off x="11984651" y="5554473"/>
            <a:ext cx="11523742"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r>
              <a:rPr lang="en-US" sz="7200" b="1" spc="150" dirty="0">
                <a:solidFill>
                  <a:schemeClr val="bg1"/>
                </a:solidFill>
                <a:latin typeface="Nunito Sans Black" pitchFamily="2" charset="77"/>
                <a:ea typeface="ＭＳ Ｐゴシック" charset="0"/>
                <a:cs typeface="Source Sans Pro"/>
                <a:sym typeface="Bebas Neue" charset="0"/>
              </a:rPr>
              <a:t>Evaluating the Existing Environment</a:t>
            </a:r>
          </a:p>
        </p:txBody>
      </p:sp>
    </p:spTree>
    <p:extLst>
      <p:ext uri="{BB962C8B-B14F-4D97-AF65-F5344CB8AC3E}">
        <p14:creationId xmlns:p14="http://schemas.microsoft.com/office/powerpoint/2010/main" val="303862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latin typeface="Nunito Sans Bold" panose="00000800000000000000"/>
              </a:rPr>
              <a:t>The Legacy</a:t>
            </a:r>
          </a:p>
        </p:txBody>
      </p:sp>
      <p:pic>
        <p:nvPicPr>
          <p:cNvPr id="15" name="Picture 14">
            <a:extLst>
              <a:ext uri="{FF2B5EF4-FFF2-40B4-BE49-F238E27FC236}">
                <a16:creationId xmlns:a16="http://schemas.microsoft.com/office/drawing/2014/main" id="{A4113564-800A-4E4F-883A-1D16086916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83" b="19725"/>
          <a:stretch/>
        </p:blipFill>
        <p:spPr bwMode="auto">
          <a:xfrm>
            <a:off x="18252557" y="3722679"/>
            <a:ext cx="5992089" cy="627064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C166821-48A2-4BD6-B4D4-4B783A9F7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1669" y="2719745"/>
            <a:ext cx="6636012" cy="883927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2773EB72-BDC8-4187-B89D-804A31D25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898" y="2732042"/>
            <a:ext cx="4983567" cy="883927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A8D4C306-41F1-40F6-B2E4-BD494CBD8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24" y="2673852"/>
            <a:ext cx="5016374" cy="889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0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Paging - One Way, Centrally Amplified</a:t>
            </a:r>
          </a:p>
        </p:txBody>
      </p:sp>
      <p:grpSp>
        <p:nvGrpSpPr>
          <p:cNvPr id="6" name="Group 5">
            <a:extLst>
              <a:ext uri="{FF2B5EF4-FFF2-40B4-BE49-F238E27FC236}">
                <a16:creationId xmlns:a16="http://schemas.microsoft.com/office/drawing/2014/main" id="{FBDC0EBE-0E10-4FE7-B787-846E7D024650}"/>
              </a:ext>
            </a:extLst>
          </p:cNvPr>
          <p:cNvGrpSpPr/>
          <p:nvPr/>
        </p:nvGrpSpPr>
        <p:grpSpPr>
          <a:xfrm>
            <a:off x="14703039" y="4180780"/>
            <a:ext cx="9187739" cy="4598323"/>
            <a:chOff x="14703039" y="4180780"/>
            <a:chExt cx="9187739" cy="4598323"/>
          </a:xfrm>
        </p:grpSpPr>
        <p:pic>
          <p:nvPicPr>
            <p:cNvPr id="6146" name="Picture 2" descr="Image result for parallel speaker diagram">
              <a:extLst>
                <a:ext uri="{FF2B5EF4-FFF2-40B4-BE49-F238E27FC236}">
                  <a16:creationId xmlns:a16="http://schemas.microsoft.com/office/drawing/2014/main" id="{22896898-EE5E-4CC0-928E-FF8FC74CD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3039" y="4180780"/>
              <a:ext cx="9000007" cy="45983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7F06FE-4F98-450A-B9AD-E4E773AEC464}"/>
                </a:ext>
              </a:extLst>
            </p:cNvPr>
            <p:cNvSpPr/>
            <p:nvPr/>
          </p:nvSpPr>
          <p:spPr>
            <a:xfrm>
              <a:off x="18288000" y="6051665"/>
              <a:ext cx="1413164" cy="1047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B5BBE83-FC50-4237-A8AA-4865BA48E1E7}"/>
                </a:ext>
              </a:extLst>
            </p:cNvPr>
            <p:cNvSpPr/>
            <p:nvPr/>
          </p:nvSpPr>
          <p:spPr>
            <a:xfrm>
              <a:off x="22477614" y="6051665"/>
              <a:ext cx="1413164" cy="1047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8" name="Picture 4">
            <a:extLst>
              <a:ext uri="{FF2B5EF4-FFF2-40B4-BE49-F238E27FC236}">
                <a16:creationId xmlns:a16="http://schemas.microsoft.com/office/drawing/2014/main" id="{1F469DDD-6569-4377-BA26-32CA71A3B56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08248" y="2241712"/>
            <a:ext cx="5170848" cy="387813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Atlas Amp">
            <a:extLst>
              <a:ext uri="{FF2B5EF4-FFF2-40B4-BE49-F238E27FC236}">
                <a16:creationId xmlns:a16="http://schemas.microsoft.com/office/drawing/2014/main" id="{53B390A3-9A70-4810-97D2-2D642488AA2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53988" y="3592092"/>
            <a:ext cx="6163858" cy="204682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35FDAD56-DCA2-46EA-BD01-707ABEC5D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674" y="5638914"/>
            <a:ext cx="5651285" cy="56512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15B3E-490B-409C-ACFB-A78CE69A5CEC}"/>
              </a:ext>
            </a:extLst>
          </p:cNvPr>
          <p:cNvSpPr txBox="1"/>
          <p:nvPr/>
        </p:nvSpPr>
        <p:spPr>
          <a:xfrm>
            <a:off x="11005316" y="10827956"/>
            <a:ext cx="11030327" cy="646331"/>
          </a:xfrm>
          <a:prstGeom prst="rect">
            <a:avLst/>
          </a:prstGeom>
          <a:noFill/>
        </p:spPr>
        <p:txBody>
          <a:bodyPr wrap="none" rtlCol="0">
            <a:spAutoFit/>
          </a:bodyPr>
          <a:lstStyle/>
          <a:p>
            <a:r>
              <a:rPr lang="en-US" dirty="0"/>
              <a:t>Combined Speaker Wattage &lt;= Amplifier Output Rating</a:t>
            </a:r>
          </a:p>
        </p:txBody>
      </p:sp>
      <p:sp>
        <p:nvSpPr>
          <p:cNvPr id="9" name="TextBox 8">
            <a:extLst>
              <a:ext uri="{FF2B5EF4-FFF2-40B4-BE49-F238E27FC236}">
                <a16:creationId xmlns:a16="http://schemas.microsoft.com/office/drawing/2014/main" id="{97BF36A1-A42E-45FF-965A-0689B9680BE4}"/>
              </a:ext>
            </a:extLst>
          </p:cNvPr>
          <p:cNvSpPr txBox="1"/>
          <p:nvPr/>
        </p:nvSpPr>
        <p:spPr>
          <a:xfrm>
            <a:off x="1604590" y="9719961"/>
            <a:ext cx="7597336" cy="1754326"/>
          </a:xfrm>
          <a:prstGeom prst="rect">
            <a:avLst/>
          </a:prstGeom>
          <a:noFill/>
        </p:spPr>
        <p:txBody>
          <a:bodyPr wrap="none" rtlCol="0">
            <a:spAutoFit/>
          </a:bodyPr>
          <a:lstStyle/>
          <a:p>
            <a:r>
              <a:rPr lang="en-US" dirty="0"/>
              <a:t>25v or 70v are most common</a:t>
            </a:r>
            <a:br>
              <a:rPr lang="en-US" dirty="0"/>
            </a:br>
            <a:endParaRPr lang="en-US" dirty="0"/>
          </a:p>
          <a:p>
            <a:r>
              <a:rPr lang="en-US" dirty="0"/>
              <a:t>Each zone is a single shared cable run.</a:t>
            </a:r>
          </a:p>
        </p:txBody>
      </p:sp>
      <p:pic>
        <p:nvPicPr>
          <p:cNvPr id="6160" name="Picture 16" descr="Image result for self amplified speaker wiring">
            <a:extLst>
              <a:ext uri="{FF2B5EF4-FFF2-40B4-BE49-F238E27FC236}">
                <a16:creationId xmlns:a16="http://schemas.microsoft.com/office/drawing/2014/main" id="{23BB07A6-E4C2-4AB5-BB0F-6553489F48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289" r="486"/>
          <a:stretch/>
        </p:blipFill>
        <p:spPr bwMode="auto">
          <a:xfrm>
            <a:off x="14076128" y="3447934"/>
            <a:ext cx="9785289" cy="596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09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Paging - One Way, Centrally Amplified</a:t>
            </a:r>
          </a:p>
        </p:txBody>
      </p:sp>
      <p:grpSp>
        <p:nvGrpSpPr>
          <p:cNvPr id="6" name="Group 5">
            <a:extLst>
              <a:ext uri="{FF2B5EF4-FFF2-40B4-BE49-F238E27FC236}">
                <a16:creationId xmlns:a16="http://schemas.microsoft.com/office/drawing/2014/main" id="{FBDC0EBE-0E10-4FE7-B787-846E7D024650}"/>
              </a:ext>
            </a:extLst>
          </p:cNvPr>
          <p:cNvGrpSpPr/>
          <p:nvPr/>
        </p:nvGrpSpPr>
        <p:grpSpPr>
          <a:xfrm>
            <a:off x="14760695" y="4246418"/>
            <a:ext cx="9187739" cy="4598323"/>
            <a:chOff x="14703039" y="4180780"/>
            <a:chExt cx="9187739" cy="4598323"/>
          </a:xfrm>
        </p:grpSpPr>
        <p:pic>
          <p:nvPicPr>
            <p:cNvPr id="6146" name="Picture 2" descr="Image result for parallel speaker diagram">
              <a:extLst>
                <a:ext uri="{FF2B5EF4-FFF2-40B4-BE49-F238E27FC236}">
                  <a16:creationId xmlns:a16="http://schemas.microsoft.com/office/drawing/2014/main" id="{22896898-EE5E-4CC0-928E-FF8FC74CD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3039" y="4180780"/>
              <a:ext cx="9000007" cy="45983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7F06FE-4F98-450A-B9AD-E4E773AEC464}"/>
                </a:ext>
              </a:extLst>
            </p:cNvPr>
            <p:cNvSpPr/>
            <p:nvPr/>
          </p:nvSpPr>
          <p:spPr>
            <a:xfrm>
              <a:off x="18288000" y="6051665"/>
              <a:ext cx="1413164" cy="1047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2.5w</a:t>
              </a:r>
            </a:p>
          </p:txBody>
        </p:sp>
        <p:sp>
          <p:nvSpPr>
            <p:cNvPr id="4" name="Rectangle 3">
              <a:extLst>
                <a:ext uri="{FF2B5EF4-FFF2-40B4-BE49-F238E27FC236}">
                  <a16:creationId xmlns:a16="http://schemas.microsoft.com/office/drawing/2014/main" id="{4B5BBE83-FC50-4237-A8AA-4865BA48E1E7}"/>
                </a:ext>
              </a:extLst>
            </p:cNvPr>
            <p:cNvSpPr/>
            <p:nvPr/>
          </p:nvSpPr>
          <p:spPr>
            <a:xfrm>
              <a:off x="22477614" y="6051665"/>
              <a:ext cx="1413164" cy="1047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8" name="Picture 4">
            <a:extLst>
              <a:ext uri="{FF2B5EF4-FFF2-40B4-BE49-F238E27FC236}">
                <a16:creationId xmlns:a16="http://schemas.microsoft.com/office/drawing/2014/main" id="{1F469DDD-6569-4377-BA26-32CA71A3B56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08248" y="2241712"/>
            <a:ext cx="5170848" cy="3878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15B3E-490B-409C-ACFB-A78CE69A5CEC}"/>
              </a:ext>
            </a:extLst>
          </p:cNvPr>
          <p:cNvSpPr txBox="1"/>
          <p:nvPr/>
        </p:nvSpPr>
        <p:spPr>
          <a:xfrm>
            <a:off x="12188825" y="10131949"/>
            <a:ext cx="10437537" cy="1754326"/>
          </a:xfrm>
          <a:prstGeom prst="rect">
            <a:avLst/>
          </a:prstGeom>
          <a:noFill/>
        </p:spPr>
        <p:txBody>
          <a:bodyPr wrap="none" rtlCol="0">
            <a:spAutoFit/>
          </a:bodyPr>
          <a:lstStyle/>
          <a:p>
            <a:r>
              <a:rPr lang="en-US" dirty="0"/>
              <a:t>Individual speakers can be “tapped” at different levels</a:t>
            </a:r>
            <a:br>
              <a:rPr lang="en-US" dirty="0"/>
            </a:br>
            <a:br>
              <a:rPr lang="en-US" dirty="0"/>
            </a:br>
            <a:r>
              <a:rPr lang="en-US" dirty="0"/>
              <a:t>Volume adjustments require an engineer to rewire</a:t>
            </a:r>
          </a:p>
        </p:txBody>
      </p:sp>
      <p:pic>
        <p:nvPicPr>
          <p:cNvPr id="10242" name="Picture 2" descr="Image result for speaker tap">
            <a:extLst>
              <a:ext uri="{FF2B5EF4-FFF2-40B4-BE49-F238E27FC236}">
                <a16:creationId xmlns:a16="http://schemas.microsoft.com/office/drawing/2014/main" id="{A95CB7A7-9FD3-4930-A09F-D57A179877B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21888" y="3068924"/>
            <a:ext cx="6640341" cy="66403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B846FF-B952-4438-B4A0-FA4403A2040F}"/>
              </a:ext>
            </a:extLst>
          </p:cNvPr>
          <p:cNvSpPr txBox="1"/>
          <p:nvPr/>
        </p:nvSpPr>
        <p:spPr>
          <a:xfrm>
            <a:off x="22771465" y="5344363"/>
            <a:ext cx="1074333" cy="646331"/>
          </a:xfrm>
          <a:prstGeom prst="rect">
            <a:avLst/>
          </a:prstGeom>
          <a:noFill/>
        </p:spPr>
        <p:txBody>
          <a:bodyPr wrap="none" rtlCol="0">
            <a:spAutoFit/>
          </a:bodyPr>
          <a:lstStyle/>
          <a:p>
            <a:r>
              <a:rPr lang="en-US" dirty="0"/>
              <a:t>2.5w</a:t>
            </a:r>
          </a:p>
        </p:txBody>
      </p:sp>
      <p:sp>
        <p:nvSpPr>
          <p:cNvPr id="8" name="TextBox 7">
            <a:extLst>
              <a:ext uri="{FF2B5EF4-FFF2-40B4-BE49-F238E27FC236}">
                <a16:creationId xmlns:a16="http://schemas.microsoft.com/office/drawing/2014/main" id="{F8D2173E-5D5A-4FBB-8741-17401F872ADE}"/>
              </a:ext>
            </a:extLst>
          </p:cNvPr>
          <p:cNvSpPr txBox="1"/>
          <p:nvPr/>
        </p:nvSpPr>
        <p:spPr>
          <a:xfrm>
            <a:off x="18734844" y="5391285"/>
            <a:ext cx="1239442" cy="646331"/>
          </a:xfrm>
          <a:prstGeom prst="rect">
            <a:avLst/>
          </a:prstGeom>
          <a:noFill/>
        </p:spPr>
        <p:txBody>
          <a:bodyPr wrap="none" rtlCol="0">
            <a:spAutoFit/>
          </a:bodyPr>
          <a:lstStyle/>
          <a:p>
            <a:r>
              <a:rPr lang="en-US" dirty="0"/>
              <a:t>1.25w</a:t>
            </a:r>
          </a:p>
        </p:txBody>
      </p:sp>
      <p:sp>
        <p:nvSpPr>
          <p:cNvPr id="9" name="Speech Bubble: Oval 8">
            <a:extLst>
              <a:ext uri="{FF2B5EF4-FFF2-40B4-BE49-F238E27FC236}">
                <a16:creationId xmlns:a16="http://schemas.microsoft.com/office/drawing/2014/main" id="{D1CBA7AB-D011-439C-897C-C47DB1BF1FFA}"/>
              </a:ext>
            </a:extLst>
          </p:cNvPr>
          <p:cNvSpPr/>
          <p:nvPr/>
        </p:nvSpPr>
        <p:spPr>
          <a:xfrm>
            <a:off x="22654624" y="6041235"/>
            <a:ext cx="1239442" cy="10474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Oval 9">
            <a:extLst>
              <a:ext uri="{FF2B5EF4-FFF2-40B4-BE49-F238E27FC236}">
                <a16:creationId xmlns:a16="http://schemas.microsoft.com/office/drawing/2014/main" id="{E7145C35-712D-46EA-8EAC-0C9AFCF1F4DC}"/>
              </a:ext>
            </a:extLst>
          </p:cNvPr>
          <p:cNvSpPr/>
          <p:nvPr/>
        </p:nvSpPr>
        <p:spPr>
          <a:xfrm>
            <a:off x="20650286" y="6215307"/>
            <a:ext cx="668649" cy="5309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844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Paging - One Way, Self Amplified</a:t>
            </a:r>
          </a:p>
        </p:txBody>
      </p:sp>
      <p:pic>
        <p:nvPicPr>
          <p:cNvPr id="7170" name="Picture 2">
            <a:extLst>
              <a:ext uri="{FF2B5EF4-FFF2-40B4-BE49-F238E27FC236}">
                <a16:creationId xmlns:a16="http://schemas.microsoft.com/office/drawing/2014/main" id="{14696A97-D1C7-4557-B821-212246329DF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0948" y="2485794"/>
            <a:ext cx="6131097" cy="4598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CB7CD9-B544-4423-8F0F-B1391B998501}"/>
              </a:ext>
            </a:extLst>
          </p:cNvPr>
          <p:cNvSpPr txBox="1"/>
          <p:nvPr/>
        </p:nvSpPr>
        <p:spPr>
          <a:xfrm>
            <a:off x="1787470" y="9436412"/>
            <a:ext cx="7597336" cy="1754326"/>
          </a:xfrm>
          <a:prstGeom prst="rect">
            <a:avLst/>
          </a:prstGeom>
          <a:noFill/>
        </p:spPr>
        <p:txBody>
          <a:bodyPr wrap="none" rtlCol="0">
            <a:spAutoFit/>
          </a:bodyPr>
          <a:lstStyle/>
          <a:p>
            <a:r>
              <a:rPr lang="en-US" dirty="0"/>
              <a:t>Most often 24v</a:t>
            </a:r>
            <a:br>
              <a:rPr lang="en-US" dirty="0"/>
            </a:br>
            <a:endParaRPr lang="en-US" dirty="0"/>
          </a:p>
          <a:p>
            <a:r>
              <a:rPr lang="en-US" dirty="0"/>
              <a:t>Each zone is a single shared cable run.</a:t>
            </a:r>
          </a:p>
        </p:txBody>
      </p:sp>
      <p:pic>
        <p:nvPicPr>
          <p:cNvPr id="11280" name="Picture 16" descr="Image result for self amplified speaker wiring">
            <a:extLst>
              <a:ext uri="{FF2B5EF4-FFF2-40B4-BE49-F238E27FC236}">
                <a16:creationId xmlns:a16="http://schemas.microsoft.com/office/drawing/2014/main" id="{6932E7AA-DBC6-4A3C-B201-952AC14AB3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3577966" y="2902649"/>
            <a:ext cx="9908799" cy="62962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EA2AF3-6BEB-4443-935D-CD654189F6B4}"/>
              </a:ext>
            </a:extLst>
          </p:cNvPr>
          <p:cNvSpPr txBox="1"/>
          <p:nvPr/>
        </p:nvSpPr>
        <p:spPr>
          <a:xfrm>
            <a:off x="13437382" y="9990409"/>
            <a:ext cx="10049383" cy="1200329"/>
          </a:xfrm>
          <a:prstGeom prst="rect">
            <a:avLst/>
          </a:prstGeom>
          <a:noFill/>
        </p:spPr>
        <p:txBody>
          <a:bodyPr wrap="square" rtlCol="0">
            <a:spAutoFit/>
          </a:bodyPr>
          <a:lstStyle/>
          <a:p>
            <a:r>
              <a:rPr lang="en-US" dirty="0"/>
              <a:t>Volume adjustments can be made at the device with a dial</a:t>
            </a:r>
          </a:p>
        </p:txBody>
      </p:sp>
    </p:spTree>
    <p:extLst>
      <p:ext uri="{BB962C8B-B14F-4D97-AF65-F5344CB8AC3E}">
        <p14:creationId xmlns:p14="http://schemas.microsoft.com/office/powerpoint/2010/main" val="127665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4396" y="858335"/>
            <a:ext cx="23590295" cy="1243097"/>
          </a:xfrm>
          <a:prstGeom prst="rect">
            <a:avLst/>
          </a:prstGeom>
          <a:noFill/>
        </p:spPr>
        <p:txBody>
          <a:bodyPr wrap="square" rtlCol="0">
            <a:spAutoFit/>
          </a:bodyPr>
          <a:lstStyle/>
          <a:p>
            <a:pPr>
              <a:lnSpc>
                <a:spcPct val="80000"/>
              </a:lnSpc>
            </a:pPr>
            <a:r>
              <a:rPr lang="en-US" sz="8798" b="1" spc="-400" dirty="0">
                <a:solidFill>
                  <a:srgbClr val="0066FF"/>
                </a:solidFill>
                <a:latin typeface="+mj-lt"/>
                <a:ea typeface="Segoe UI Black" panose="020B0A02040204020203" pitchFamily="34" charset="0"/>
                <a:cs typeface="Segoe UI Black" panose="020B0A02040204020203" pitchFamily="34" charset="0"/>
              </a:rPr>
              <a:t>Agenda</a:t>
            </a:r>
          </a:p>
        </p:txBody>
      </p:sp>
      <p:sp>
        <p:nvSpPr>
          <p:cNvPr id="21" name="TextBox 20">
            <a:extLst>
              <a:ext uri="{FF2B5EF4-FFF2-40B4-BE49-F238E27FC236}">
                <a16:creationId xmlns:a16="http://schemas.microsoft.com/office/drawing/2014/main" id="{81677D72-C110-44A0-8F90-6CB0B8DB766F}"/>
              </a:ext>
            </a:extLst>
          </p:cNvPr>
          <p:cNvSpPr txBox="1"/>
          <p:nvPr/>
        </p:nvSpPr>
        <p:spPr>
          <a:xfrm>
            <a:off x="1370899" y="3137329"/>
            <a:ext cx="21287807" cy="9325245"/>
          </a:xfrm>
          <a:prstGeom prst="rect">
            <a:avLst/>
          </a:prstGeom>
          <a:noFill/>
        </p:spPr>
        <p:txBody>
          <a:bodyPr wrap="square" rtlCol="0">
            <a:spAutoFit/>
          </a:bodyPr>
          <a:lstStyle/>
          <a:p>
            <a:endParaRPr lang="en-US" sz="5599" dirty="0"/>
          </a:p>
          <a:p>
            <a:endParaRPr lang="en-US" sz="5599" dirty="0"/>
          </a:p>
          <a:p>
            <a:r>
              <a:rPr lang="en-US" sz="5400" dirty="0"/>
              <a:t>Introductions</a:t>
            </a:r>
          </a:p>
          <a:p>
            <a:r>
              <a:rPr lang="en-US" sz="5400" dirty="0"/>
              <a:t>HBS Story</a:t>
            </a:r>
          </a:p>
          <a:p>
            <a:r>
              <a:rPr lang="en-US" sz="5400" dirty="0"/>
              <a:t>Emergency Communications Systems</a:t>
            </a:r>
          </a:p>
          <a:p>
            <a:r>
              <a:rPr lang="en-US" sz="5400" dirty="0"/>
              <a:t>Evaluating Existing Environment</a:t>
            </a:r>
          </a:p>
          <a:p>
            <a:r>
              <a:rPr lang="en-US" sz="5400" dirty="0"/>
              <a:t>Design Considerations</a:t>
            </a:r>
          </a:p>
          <a:p>
            <a:r>
              <a:rPr lang="en-US" sz="5400" dirty="0"/>
              <a:t>Implementation and Testing</a:t>
            </a:r>
          </a:p>
          <a:p>
            <a:r>
              <a:rPr lang="en-US" sz="5400" dirty="0"/>
              <a:t>Q and A</a:t>
            </a:r>
          </a:p>
          <a:p>
            <a:endParaRPr lang="en-US" sz="5400" dirty="0"/>
          </a:p>
          <a:p>
            <a:endParaRPr lang="en-US" sz="5599" dirty="0"/>
          </a:p>
        </p:txBody>
      </p:sp>
      <p:sp>
        <p:nvSpPr>
          <p:cNvPr id="5" name="Title 1">
            <a:extLst>
              <a:ext uri="{FF2B5EF4-FFF2-40B4-BE49-F238E27FC236}">
                <a16:creationId xmlns:a16="http://schemas.microsoft.com/office/drawing/2014/main" id="{3C959261-4CF6-4C4F-B843-102C8F49DDF4}"/>
              </a:ext>
            </a:extLst>
          </p:cNvPr>
          <p:cNvSpPr txBox="1">
            <a:spLocks/>
          </p:cNvSpPr>
          <p:nvPr/>
        </p:nvSpPr>
        <p:spPr>
          <a:xfrm>
            <a:off x="13699671" y="2074479"/>
            <a:ext cx="10053049" cy="1834772"/>
          </a:xfrm>
          <a:prstGeom prst="rect">
            <a:avLst/>
          </a:prstGeom>
        </p:spPr>
        <p:txBody>
          <a:bodyPr/>
          <a:lstStyle>
            <a:lvl1pPr algn="l" defTabSz="914400" rtl="0" eaLnBrk="1" latinLnBrk="0" hangingPunct="1">
              <a:lnSpc>
                <a:spcPct val="70000"/>
              </a:lnSpc>
              <a:spcBef>
                <a:spcPct val="0"/>
              </a:spcBef>
              <a:buNone/>
              <a:defRPr sz="5400" b="1" kern="1200" spc="-150">
                <a:solidFill>
                  <a:schemeClr val="tx2"/>
                </a:solidFill>
                <a:latin typeface="+mj-lt"/>
                <a:ea typeface="+mj-ea"/>
                <a:cs typeface="+mj-cs"/>
              </a:defRPr>
            </a:lvl1pPr>
          </a:lstStyle>
          <a:p>
            <a:pPr>
              <a:lnSpc>
                <a:spcPct val="100000"/>
              </a:lnSpc>
            </a:pPr>
            <a:r>
              <a:rPr lang="en-US" sz="8000" b="0" dirty="0"/>
              <a:t>What are we going to accomplish here today?</a:t>
            </a:r>
            <a:endParaRPr lang="en-US" sz="8000" spc="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67116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Speakers - Talkback</a:t>
            </a:r>
          </a:p>
        </p:txBody>
      </p:sp>
      <p:pic>
        <p:nvPicPr>
          <p:cNvPr id="7170" name="Picture 2">
            <a:extLst>
              <a:ext uri="{FF2B5EF4-FFF2-40B4-BE49-F238E27FC236}">
                <a16:creationId xmlns:a16="http://schemas.microsoft.com/office/drawing/2014/main" id="{14696A97-D1C7-4557-B821-212246329DF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0948" y="2485794"/>
            <a:ext cx="6131097" cy="45983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C418C4-4D7B-4EE6-98B3-67CEC5A54856}"/>
              </a:ext>
            </a:extLst>
          </p:cNvPr>
          <p:cNvSpPr/>
          <p:nvPr/>
        </p:nvSpPr>
        <p:spPr>
          <a:xfrm>
            <a:off x="12502342" y="3932583"/>
            <a:ext cx="2177934" cy="3984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Talkback Control Unit</a:t>
            </a:r>
          </a:p>
        </p:txBody>
      </p:sp>
      <p:pic>
        <p:nvPicPr>
          <p:cNvPr id="18436" name="Picture 4" descr="Image result for speaker icon">
            <a:extLst>
              <a:ext uri="{FF2B5EF4-FFF2-40B4-BE49-F238E27FC236}">
                <a16:creationId xmlns:a16="http://schemas.microsoft.com/office/drawing/2014/main" id="{483B7D3F-84E1-4188-9423-99729398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3152" y="3932583"/>
            <a:ext cx="1212746" cy="121274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179E13B-95A0-468E-930C-F07631A01726}"/>
              </a:ext>
            </a:extLst>
          </p:cNvPr>
          <p:cNvCxnSpPr>
            <a:cxnSpLocks/>
            <a:endCxn id="18436" idx="1"/>
          </p:cNvCxnSpPr>
          <p:nvPr/>
        </p:nvCxnSpPr>
        <p:spPr>
          <a:xfrm>
            <a:off x="14680276" y="4538956"/>
            <a:ext cx="3242876"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4" descr="Image result for speaker icon">
            <a:extLst>
              <a:ext uri="{FF2B5EF4-FFF2-40B4-BE49-F238E27FC236}">
                <a16:creationId xmlns:a16="http://schemas.microsoft.com/office/drawing/2014/main" id="{447455E4-6524-48FA-88C2-151D6F88F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3152" y="4866172"/>
            <a:ext cx="1212746" cy="121274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61FC7EA7-20F6-420F-9BD2-06D74772AB99}"/>
              </a:ext>
            </a:extLst>
          </p:cNvPr>
          <p:cNvCxnSpPr>
            <a:cxnSpLocks/>
            <a:endCxn id="14" idx="1"/>
          </p:cNvCxnSpPr>
          <p:nvPr/>
        </p:nvCxnSpPr>
        <p:spPr>
          <a:xfrm>
            <a:off x="14680276" y="5472545"/>
            <a:ext cx="3242876"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4" descr="Image result for speaker icon">
            <a:extLst>
              <a:ext uri="{FF2B5EF4-FFF2-40B4-BE49-F238E27FC236}">
                <a16:creationId xmlns:a16="http://schemas.microsoft.com/office/drawing/2014/main" id="{DF245A60-2797-47A0-85F2-60B118E93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3152" y="5770874"/>
            <a:ext cx="1212746" cy="121274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1AE83083-A952-46BC-AB53-BEBAD7B924CA}"/>
              </a:ext>
            </a:extLst>
          </p:cNvPr>
          <p:cNvCxnSpPr>
            <a:cxnSpLocks/>
            <a:endCxn id="16" idx="1"/>
          </p:cNvCxnSpPr>
          <p:nvPr/>
        </p:nvCxnSpPr>
        <p:spPr>
          <a:xfrm>
            <a:off x="14680276" y="6377247"/>
            <a:ext cx="3242876"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4" descr="Image result for speaker icon">
            <a:extLst>
              <a:ext uri="{FF2B5EF4-FFF2-40B4-BE49-F238E27FC236}">
                <a16:creationId xmlns:a16="http://schemas.microsoft.com/office/drawing/2014/main" id="{71826824-E80F-45A5-B7C6-7E4FB6175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3152" y="6704463"/>
            <a:ext cx="1212746" cy="121274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ABA35D07-2A43-4017-B412-BF409C97ECCB}"/>
              </a:ext>
            </a:extLst>
          </p:cNvPr>
          <p:cNvCxnSpPr>
            <a:cxnSpLocks/>
            <a:endCxn id="18" idx="1"/>
          </p:cNvCxnSpPr>
          <p:nvPr/>
        </p:nvCxnSpPr>
        <p:spPr>
          <a:xfrm>
            <a:off x="14680276" y="7310836"/>
            <a:ext cx="324287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2D3F1E-BE91-4C22-9949-63AE36B97DF9}"/>
              </a:ext>
            </a:extLst>
          </p:cNvPr>
          <p:cNvSpPr txBox="1"/>
          <p:nvPr/>
        </p:nvSpPr>
        <p:spPr>
          <a:xfrm>
            <a:off x="12302999" y="9177134"/>
            <a:ext cx="10369730" cy="3416320"/>
          </a:xfrm>
          <a:prstGeom prst="rect">
            <a:avLst/>
          </a:prstGeom>
          <a:noFill/>
        </p:spPr>
        <p:txBody>
          <a:bodyPr wrap="square" rtlCol="0">
            <a:spAutoFit/>
          </a:bodyPr>
          <a:lstStyle/>
          <a:p>
            <a:r>
              <a:rPr lang="en-US" dirty="0"/>
              <a:t>Each speaker is its own zone and an individual cable run to the control equipment, not a parallel or daisy-chain </a:t>
            </a:r>
            <a:br>
              <a:rPr lang="en-US" dirty="0"/>
            </a:br>
            <a:br>
              <a:rPr lang="en-US" dirty="0"/>
            </a:br>
            <a:r>
              <a:rPr lang="en-US" dirty="0"/>
              <a:t>Provides live audio monitoring of the area during an emergency situation.</a:t>
            </a:r>
          </a:p>
        </p:txBody>
      </p:sp>
      <p:sp>
        <p:nvSpPr>
          <p:cNvPr id="21" name="TextBox 20">
            <a:extLst>
              <a:ext uri="{FF2B5EF4-FFF2-40B4-BE49-F238E27FC236}">
                <a16:creationId xmlns:a16="http://schemas.microsoft.com/office/drawing/2014/main" id="{990C0546-67D9-48A9-86E1-04EF0BB99B23}"/>
              </a:ext>
            </a:extLst>
          </p:cNvPr>
          <p:cNvSpPr txBox="1"/>
          <p:nvPr/>
        </p:nvSpPr>
        <p:spPr>
          <a:xfrm>
            <a:off x="1704921" y="9189444"/>
            <a:ext cx="9849770" cy="1754326"/>
          </a:xfrm>
          <a:prstGeom prst="rect">
            <a:avLst/>
          </a:prstGeom>
          <a:noFill/>
        </p:spPr>
        <p:txBody>
          <a:bodyPr wrap="square" rtlCol="0">
            <a:spAutoFit/>
          </a:bodyPr>
          <a:lstStyle/>
          <a:p>
            <a:r>
              <a:rPr lang="en-US" dirty="0"/>
              <a:t>25v and 45-ohm speakers are most common</a:t>
            </a:r>
          </a:p>
          <a:p>
            <a:br>
              <a:rPr lang="en-US" dirty="0"/>
            </a:br>
            <a:r>
              <a:rPr lang="en-US" dirty="0"/>
              <a:t>Audio only uses one pair, similar to a phone line</a:t>
            </a:r>
          </a:p>
        </p:txBody>
      </p:sp>
    </p:spTree>
    <p:extLst>
      <p:ext uri="{BB962C8B-B14F-4D97-AF65-F5344CB8AC3E}">
        <p14:creationId xmlns:p14="http://schemas.microsoft.com/office/powerpoint/2010/main" val="341576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Paging – Talkback Switch Panels</a:t>
            </a:r>
          </a:p>
        </p:txBody>
      </p:sp>
      <p:pic>
        <p:nvPicPr>
          <p:cNvPr id="12" name="Picture 4">
            <a:extLst>
              <a:ext uri="{FF2B5EF4-FFF2-40B4-BE49-F238E27FC236}">
                <a16:creationId xmlns:a16="http://schemas.microsoft.com/office/drawing/2014/main" id="{91CBD672-7AD0-415E-994D-E5A4EE6083E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680276" y="2132624"/>
            <a:ext cx="8789088" cy="4942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0AA5150-C49F-47F2-9B10-CB1F9F8028C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680275" y="7585204"/>
            <a:ext cx="8789088" cy="4942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3EFE2210-D043-4144-85E8-DE2746CB9E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429"/>
          <a:stretch/>
        </p:blipFill>
        <p:spPr bwMode="auto">
          <a:xfrm>
            <a:off x="2648182" y="3283329"/>
            <a:ext cx="6567055" cy="833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99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Speakers – Talkback Wiring</a:t>
            </a:r>
          </a:p>
        </p:txBody>
      </p:sp>
      <p:pic>
        <p:nvPicPr>
          <p:cNvPr id="9218" name="Picture 2" descr="A diagram shows how to wire a fan or light without a switch. ">
            <a:extLst>
              <a:ext uri="{FF2B5EF4-FFF2-40B4-BE49-F238E27FC236}">
                <a16:creationId xmlns:a16="http://schemas.microsoft.com/office/drawing/2014/main" id="{F226DDF7-48C8-4299-BB3C-904B92A02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7413" y="2154565"/>
            <a:ext cx="11590237" cy="72438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D479095-D5C4-4376-B32F-62F841E38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202" y="6033247"/>
            <a:ext cx="8113152" cy="6084865"/>
          </a:xfrm>
          <a:prstGeom prst="rect">
            <a:avLst/>
          </a:prstGeom>
        </p:spPr>
      </p:pic>
      <p:pic>
        <p:nvPicPr>
          <p:cNvPr id="7170" name="Picture 2">
            <a:extLst>
              <a:ext uri="{FF2B5EF4-FFF2-40B4-BE49-F238E27FC236}">
                <a16:creationId xmlns:a16="http://schemas.microsoft.com/office/drawing/2014/main" id="{14696A97-D1C7-4557-B821-212246329DF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0948" y="2485794"/>
            <a:ext cx="6131097" cy="459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6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Speakers – Call Buttons</a:t>
            </a:r>
          </a:p>
        </p:txBody>
      </p:sp>
      <p:pic>
        <p:nvPicPr>
          <p:cNvPr id="7170" name="Picture 2">
            <a:extLst>
              <a:ext uri="{FF2B5EF4-FFF2-40B4-BE49-F238E27FC236}">
                <a16:creationId xmlns:a16="http://schemas.microsoft.com/office/drawing/2014/main" id="{14696A97-D1C7-4557-B821-212246329DF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90700" y="2259677"/>
            <a:ext cx="6131097" cy="459832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all switch">
            <a:extLst>
              <a:ext uri="{FF2B5EF4-FFF2-40B4-BE49-F238E27FC236}">
                <a16:creationId xmlns:a16="http://schemas.microsoft.com/office/drawing/2014/main" id="{D3120ADD-53F6-4A6D-BE9F-C82C243F2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254" y="2186708"/>
            <a:ext cx="10569600" cy="5284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A375C31-0047-43D8-9E3F-A6DC4704131C}"/>
              </a:ext>
            </a:extLst>
          </p:cNvPr>
          <p:cNvGrpSpPr/>
          <p:nvPr/>
        </p:nvGrpSpPr>
        <p:grpSpPr>
          <a:xfrm>
            <a:off x="12861254" y="6539153"/>
            <a:ext cx="7560843" cy="5688409"/>
            <a:chOff x="9197614" y="6223269"/>
            <a:chExt cx="7560843" cy="5688409"/>
          </a:xfrm>
        </p:grpSpPr>
        <p:pic>
          <p:nvPicPr>
            <p:cNvPr id="7178" name="Picture 10" descr="Image result for electrical diagram contact clousre">
              <a:extLst>
                <a:ext uri="{FF2B5EF4-FFF2-40B4-BE49-F238E27FC236}">
                  <a16:creationId xmlns:a16="http://schemas.microsoft.com/office/drawing/2014/main" id="{F6BA68B5-F688-4D33-AAA1-0256CCC17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7614" y="6223269"/>
              <a:ext cx="7560843" cy="56884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9997CDE-07FD-4E83-BA9B-752CBCB9E871}"/>
                </a:ext>
              </a:extLst>
            </p:cNvPr>
            <p:cNvSpPr/>
            <p:nvPr/>
          </p:nvSpPr>
          <p:spPr>
            <a:xfrm>
              <a:off x="9692640" y="8462356"/>
              <a:ext cx="1213658" cy="382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987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Wait, what about that clock?</a:t>
            </a:r>
          </a:p>
        </p:txBody>
      </p:sp>
      <p:pic>
        <p:nvPicPr>
          <p:cNvPr id="9" name="Picture 14">
            <a:extLst>
              <a:ext uri="{FF2B5EF4-FFF2-40B4-BE49-F238E27FC236}">
                <a16:creationId xmlns:a16="http://schemas.microsoft.com/office/drawing/2014/main" id="{80451D7C-A435-4322-AC96-5C7399F891F1}"/>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2573" b="18940"/>
          <a:stretch/>
        </p:blipFill>
        <p:spPr bwMode="auto">
          <a:xfrm>
            <a:off x="6567055" y="2926079"/>
            <a:ext cx="9853881" cy="898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40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Wired Synchronized Clocks</a:t>
            </a:r>
          </a:p>
        </p:txBody>
      </p:sp>
      <p:pic>
        <p:nvPicPr>
          <p:cNvPr id="7170" name="Picture 2">
            <a:extLst>
              <a:ext uri="{FF2B5EF4-FFF2-40B4-BE49-F238E27FC236}">
                <a16:creationId xmlns:a16="http://schemas.microsoft.com/office/drawing/2014/main" id="{14696A97-D1C7-4557-B821-212246329DF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90700" y="2259677"/>
            <a:ext cx="6131097" cy="459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03030F03-8847-4DBB-884C-BCD22F8BC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94" b="19942"/>
          <a:stretch/>
        </p:blipFill>
        <p:spPr bwMode="auto">
          <a:xfrm>
            <a:off x="16974589" y="4289366"/>
            <a:ext cx="6866255" cy="7400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6AF99B68-5EB2-4905-B1E0-49DE73CAE0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751" b="3212"/>
          <a:stretch/>
        </p:blipFill>
        <p:spPr bwMode="auto">
          <a:xfrm>
            <a:off x="10696605" y="4333861"/>
            <a:ext cx="5809990" cy="6805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1553B68F-5061-43CE-B42B-630DD8E67F5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19640" b="36427"/>
          <a:stretch/>
        </p:blipFill>
        <p:spPr bwMode="auto">
          <a:xfrm>
            <a:off x="19894090" y="940845"/>
            <a:ext cx="3619500" cy="28203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EB06F3-A992-4A41-8F6E-1D5296A16B96}"/>
              </a:ext>
            </a:extLst>
          </p:cNvPr>
          <p:cNvSpPr txBox="1"/>
          <p:nvPr/>
        </p:nvSpPr>
        <p:spPr>
          <a:xfrm>
            <a:off x="1604590" y="6944148"/>
            <a:ext cx="8499148" cy="6186309"/>
          </a:xfrm>
          <a:prstGeom prst="rect">
            <a:avLst/>
          </a:prstGeom>
          <a:noFill/>
        </p:spPr>
        <p:txBody>
          <a:bodyPr wrap="square" rtlCol="0">
            <a:spAutoFit/>
          </a:bodyPr>
          <a:lstStyle/>
          <a:p>
            <a:r>
              <a:rPr lang="en-US" dirty="0"/>
              <a:t>12v, 24v, or </a:t>
            </a:r>
            <a:r>
              <a:rPr lang="en-US" b="1" u="sng" dirty="0">
                <a:solidFill>
                  <a:srgbClr val="FF0000"/>
                </a:solidFill>
              </a:rPr>
              <a:t>110v</a:t>
            </a:r>
            <a:r>
              <a:rPr lang="en-US" dirty="0"/>
              <a:t> are most common</a:t>
            </a:r>
            <a:br>
              <a:rPr lang="en-US" dirty="0"/>
            </a:br>
            <a:br>
              <a:rPr lang="en-US" dirty="0"/>
            </a:br>
            <a:r>
              <a:rPr lang="en-US" dirty="0"/>
              <a:t>Clocks share single cable run, for the most part </a:t>
            </a:r>
            <a:br>
              <a:rPr lang="en-US" dirty="0"/>
            </a:br>
            <a:br>
              <a:rPr lang="en-US" dirty="0"/>
            </a:br>
            <a:r>
              <a:rPr lang="en-US" dirty="0"/>
              <a:t>Synchronization is handled by tightly timed voltage application between leads. </a:t>
            </a:r>
            <a:br>
              <a:rPr lang="en-US" dirty="0"/>
            </a:br>
            <a:br>
              <a:rPr lang="en-US" dirty="0"/>
            </a:br>
            <a:r>
              <a:rPr lang="en-US" dirty="0"/>
              <a:t>Each manufacturer has its own standard, but there is some inter-brand compatibility</a:t>
            </a:r>
            <a:br>
              <a:rPr lang="en-US" dirty="0"/>
            </a:br>
            <a:endParaRPr lang="en-US" dirty="0"/>
          </a:p>
        </p:txBody>
      </p:sp>
    </p:spTree>
    <p:extLst>
      <p:ext uri="{BB962C8B-B14F-4D97-AF65-F5344CB8AC3E}">
        <p14:creationId xmlns:p14="http://schemas.microsoft.com/office/powerpoint/2010/main" val="411783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Wireless Synchronized Clocks</a:t>
            </a:r>
          </a:p>
        </p:txBody>
      </p:sp>
      <p:pic>
        <p:nvPicPr>
          <p:cNvPr id="14338" name="Picture 2" descr="Image result for synchronized clocks">
            <a:extLst>
              <a:ext uri="{FF2B5EF4-FFF2-40B4-BE49-F238E27FC236}">
                <a16:creationId xmlns:a16="http://schemas.microsoft.com/office/drawing/2014/main" id="{FA05641C-69D7-499D-89DC-61D6A0B3E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5576" y="3409950"/>
            <a:ext cx="11265677" cy="79651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DF2F80-005D-46D3-A862-5E0270E8E619}"/>
              </a:ext>
            </a:extLst>
          </p:cNvPr>
          <p:cNvSpPr txBox="1"/>
          <p:nvPr/>
        </p:nvSpPr>
        <p:spPr>
          <a:xfrm>
            <a:off x="1604590" y="7392543"/>
            <a:ext cx="7441758" cy="3970318"/>
          </a:xfrm>
          <a:prstGeom prst="rect">
            <a:avLst/>
          </a:prstGeom>
          <a:noFill/>
        </p:spPr>
        <p:txBody>
          <a:bodyPr wrap="square" rtlCol="0">
            <a:spAutoFit/>
          </a:bodyPr>
          <a:lstStyle/>
          <a:p>
            <a:r>
              <a:rPr lang="en-US" dirty="0"/>
              <a:t>12v, 24v, or </a:t>
            </a:r>
            <a:r>
              <a:rPr lang="en-US" b="1" u="sng" dirty="0">
                <a:solidFill>
                  <a:srgbClr val="FF0000"/>
                </a:solidFill>
              </a:rPr>
              <a:t>110v</a:t>
            </a:r>
            <a:r>
              <a:rPr lang="en-US" dirty="0"/>
              <a:t> are most common to power the devices</a:t>
            </a:r>
            <a:br>
              <a:rPr lang="en-US" dirty="0"/>
            </a:br>
            <a:br>
              <a:rPr lang="en-US" dirty="0"/>
            </a:br>
            <a:r>
              <a:rPr lang="en-US" dirty="0"/>
              <a:t>Battery powered options</a:t>
            </a:r>
            <a:br>
              <a:rPr lang="en-US" dirty="0"/>
            </a:br>
            <a:br>
              <a:rPr lang="en-US" dirty="0"/>
            </a:br>
            <a:r>
              <a:rPr lang="en-US" dirty="0"/>
              <a:t>Sync signaling is mostly proprietary, with little inter-brand compatibility</a:t>
            </a:r>
          </a:p>
        </p:txBody>
      </p:sp>
    </p:spTree>
    <p:extLst>
      <p:ext uri="{BB962C8B-B14F-4D97-AF65-F5344CB8AC3E}">
        <p14:creationId xmlns:p14="http://schemas.microsoft.com/office/powerpoint/2010/main" val="33422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IP POE Clocks</a:t>
            </a:r>
          </a:p>
        </p:txBody>
      </p:sp>
      <p:sp>
        <p:nvSpPr>
          <p:cNvPr id="9" name="TextBox 8">
            <a:extLst>
              <a:ext uri="{FF2B5EF4-FFF2-40B4-BE49-F238E27FC236}">
                <a16:creationId xmlns:a16="http://schemas.microsoft.com/office/drawing/2014/main" id="{C8DF2F80-005D-46D3-A862-5E0270E8E619}"/>
              </a:ext>
            </a:extLst>
          </p:cNvPr>
          <p:cNvSpPr txBox="1"/>
          <p:nvPr/>
        </p:nvSpPr>
        <p:spPr>
          <a:xfrm>
            <a:off x="1604590" y="7014770"/>
            <a:ext cx="6240962" cy="3970318"/>
          </a:xfrm>
          <a:prstGeom prst="rect">
            <a:avLst/>
          </a:prstGeom>
          <a:noFill/>
        </p:spPr>
        <p:txBody>
          <a:bodyPr wrap="square" rtlCol="0">
            <a:spAutoFit/>
          </a:bodyPr>
          <a:lstStyle/>
          <a:p>
            <a:r>
              <a:rPr lang="en-US" dirty="0"/>
              <a:t>Powered by switching, each device independently able to get NTP. </a:t>
            </a:r>
            <a:br>
              <a:rPr lang="en-US" dirty="0"/>
            </a:br>
            <a:br>
              <a:rPr lang="en-US" dirty="0"/>
            </a:br>
            <a:r>
              <a:rPr lang="en-US" dirty="0"/>
              <a:t>Completely standards-based.</a:t>
            </a:r>
          </a:p>
          <a:p>
            <a:endParaRPr lang="en-US" dirty="0"/>
          </a:p>
          <a:p>
            <a:r>
              <a:rPr lang="en-US" dirty="0"/>
              <a:t>Only downside is cost.</a:t>
            </a:r>
          </a:p>
        </p:txBody>
      </p:sp>
      <p:pic>
        <p:nvPicPr>
          <p:cNvPr id="16386" name="Picture 2" descr="Image result for IP POE clocks">
            <a:extLst>
              <a:ext uri="{FF2B5EF4-FFF2-40B4-BE49-F238E27FC236}">
                <a16:creationId xmlns:a16="http://schemas.microsoft.com/office/drawing/2014/main" id="{F435E55E-DEAE-465D-AEA0-711CB35FD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4030" y="2615184"/>
            <a:ext cx="15519362" cy="875995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ethernet cable">
            <a:extLst>
              <a:ext uri="{FF2B5EF4-FFF2-40B4-BE49-F238E27FC236}">
                <a16:creationId xmlns:a16="http://schemas.microsoft.com/office/drawing/2014/main" id="{2BD164A2-E3D0-4669-B990-44AEBEF82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30930">
            <a:off x="2240861" y="2964906"/>
            <a:ext cx="4162643" cy="275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9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We Can Just Page Over Our Phones</a:t>
            </a:r>
          </a:p>
        </p:txBody>
      </p:sp>
      <p:sp>
        <p:nvSpPr>
          <p:cNvPr id="9" name="TextBox 8">
            <a:extLst>
              <a:ext uri="{FF2B5EF4-FFF2-40B4-BE49-F238E27FC236}">
                <a16:creationId xmlns:a16="http://schemas.microsoft.com/office/drawing/2014/main" id="{C8DF2F80-005D-46D3-A862-5E0270E8E619}"/>
              </a:ext>
            </a:extLst>
          </p:cNvPr>
          <p:cNvSpPr txBox="1"/>
          <p:nvPr/>
        </p:nvSpPr>
        <p:spPr>
          <a:xfrm>
            <a:off x="16750379" y="7295313"/>
            <a:ext cx="5363173" cy="646331"/>
          </a:xfrm>
          <a:prstGeom prst="rect">
            <a:avLst/>
          </a:prstGeom>
          <a:noFill/>
        </p:spPr>
        <p:txBody>
          <a:bodyPr wrap="square" rtlCol="0">
            <a:spAutoFit/>
          </a:bodyPr>
          <a:lstStyle/>
          <a:p>
            <a:r>
              <a:rPr lang="en-US" dirty="0"/>
              <a:t>No, You Can’t.</a:t>
            </a:r>
          </a:p>
        </p:txBody>
      </p:sp>
      <p:pic>
        <p:nvPicPr>
          <p:cNvPr id="16388" name="Picture 4" descr="Image result for ethernet cable">
            <a:extLst>
              <a:ext uri="{FF2B5EF4-FFF2-40B4-BE49-F238E27FC236}">
                <a16:creationId xmlns:a16="http://schemas.microsoft.com/office/drawing/2014/main" id="{2BD164A2-E3D0-4669-B990-44AEBEF82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30930">
            <a:off x="1658971" y="3044413"/>
            <a:ext cx="4162643" cy="275595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Fortinet FortiFone FON-570 - VoIP phone">
            <a:extLst>
              <a:ext uri="{FF2B5EF4-FFF2-40B4-BE49-F238E27FC236}">
                <a16:creationId xmlns:a16="http://schemas.microsoft.com/office/drawing/2014/main" id="{8B58CF08-B0FF-4B9E-8079-4DC0542C8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8576" y="3122643"/>
            <a:ext cx="5212129" cy="373535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ip phone">
            <a:extLst>
              <a:ext uri="{FF2B5EF4-FFF2-40B4-BE49-F238E27FC236}">
                <a16:creationId xmlns:a16="http://schemas.microsoft.com/office/drawing/2014/main" id="{13F497A7-CF7D-4E85-8D84-75E107A72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1480" y="3220456"/>
            <a:ext cx="4502389" cy="3478846"/>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ip phone">
            <a:extLst>
              <a:ext uri="{FF2B5EF4-FFF2-40B4-BE49-F238E27FC236}">
                <a16:creationId xmlns:a16="http://schemas.microsoft.com/office/drawing/2014/main" id="{648C58F4-3992-4F74-B748-F5B8C25F5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1153" y="8126535"/>
            <a:ext cx="4492976" cy="449297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Mitel MiVoice 6940 IP Phone - A-Stock">
            <a:extLst>
              <a:ext uri="{FF2B5EF4-FFF2-40B4-BE49-F238E27FC236}">
                <a16:creationId xmlns:a16="http://schemas.microsoft.com/office/drawing/2014/main" id="{6ECCB8F0-F346-46A7-AC7D-AC53753D7B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05120" y="8126535"/>
            <a:ext cx="5615585" cy="449246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62B3E34-C823-4C20-9255-F43CA9817AE7}"/>
              </a:ext>
            </a:extLst>
          </p:cNvPr>
          <p:cNvSpPr/>
          <p:nvPr/>
        </p:nvSpPr>
        <p:spPr>
          <a:xfrm>
            <a:off x="7389404" y="7214362"/>
            <a:ext cx="4721629" cy="4752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4857CEED-EE56-4B65-9830-47A56470EB0E}"/>
              </a:ext>
            </a:extLst>
          </p:cNvPr>
          <p:cNvSpPr/>
          <p:nvPr/>
        </p:nvSpPr>
        <p:spPr>
          <a:xfrm>
            <a:off x="8071860" y="10588052"/>
            <a:ext cx="1080655" cy="984885"/>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A767EAA-CB5F-4E77-8964-C4242D760859}"/>
              </a:ext>
            </a:extLst>
          </p:cNvPr>
          <p:cNvSpPr txBox="1"/>
          <p:nvPr/>
        </p:nvSpPr>
        <p:spPr>
          <a:xfrm>
            <a:off x="5626294" y="11517231"/>
            <a:ext cx="3086101" cy="646331"/>
          </a:xfrm>
          <a:prstGeom prst="rect">
            <a:avLst/>
          </a:prstGeom>
          <a:noFill/>
        </p:spPr>
        <p:txBody>
          <a:bodyPr wrap="none" rtlCol="0">
            <a:spAutoFit/>
          </a:bodyPr>
          <a:lstStyle/>
          <a:p>
            <a:r>
              <a:rPr lang="en-US" dirty="0"/>
              <a:t>Phone Speaker</a:t>
            </a:r>
          </a:p>
        </p:txBody>
      </p:sp>
      <p:sp>
        <p:nvSpPr>
          <p:cNvPr id="6" name="TextBox 5">
            <a:extLst>
              <a:ext uri="{FF2B5EF4-FFF2-40B4-BE49-F238E27FC236}">
                <a16:creationId xmlns:a16="http://schemas.microsoft.com/office/drawing/2014/main" id="{B84D9B13-DB9E-48E9-BE84-F48C0142FC08}"/>
              </a:ext>
            </a:extLst>
          </p:cNvPr>
          <p:cNvSpPr txBox="1"/>
          <p:nvPr/>
        </p:nvSpPr>
        <p:spPr>
          <a:xfrm>
            <a:off x="11047004" y="7214362"/>
            <a:ext cx="3156633" cy="646331"/>
          </a:xfrm>
          <a:prstGeom prst="rect">
            <a:avLst/>
          </a:prstGeom>
          <a:noFill/>
        </p:spPr>
        <p:txBody>
          <a:bodyPr wrap="none" rtlCol="0">
            <a:spAutoFit/>
          </a:bodyPr>
          <a:lstStyle/>
          <a:p>
            <a:r>
              <a:rPr lang="en-US" dirty="0">
                <a:solidFill>
                  <a:schemeClr val="tx2"/>
                </a:solidFill>
              </a:rPr>
              <a:t>Ceiling Speaker</a:t>
            </a:r>
          </a:p>
        </p:txBody>
      </p:sp>
      <p:sp>
        <p:nvSpPr>
          <p:cNvPr id="7" name="TextBox 6">
            <a:extLst>
              <a:ext uri="{FF2B5EF4-FFF2-40B4-BE49-F238E27FC236}">
                <a16:creationId xmlns:a16="http://schemas.microsoft.com/office/drawing/2014/main" id="{694D594F-A836-4D7C-B051-BAE8A8402D80}"/>
              </a:ext>
            </a:extLst>
          </p:cNvPr>
          <p:cNvSpPr txBox="1"/>
          <p:nvPr/>
        </p:nvSpPr>
        <p:spPr>
          <a:xfrm>
            <a:off x="1557719" y="5331922"/>
            <a:ext cx="5759434" cy="6186309"/>
          </a:xfrm>
          <a:prstGeom prst="rect">
            <a:avLst/>
          </a:prstGeom>
          <a:noFill/>
        </p:spPr>
        <p:txBody>
          <a:bodyPr wrap="square" rtlCol="0">
            <a:spAutoFit/>
          </a:bodyPr>
          <a:lstStyle/>
          <a:p>
            <a:r>
              <a:rPr lang="en-US" dirty="0"/>
              <a:t>Many phones don’t interrupt a call in-progress to receive a page</a:t>
            </a:r>
          </a:p>
          <a:p>
            <a:endParaRPr lang="en-US" dirty="0"/>
          </a:p>
          <a:p>
            <a:r>
              <a:rPr lang="en-US" dirty="0"/>
              <a:t>Phones aren’t placed in proper locations or loud enough</a:t>
            </a:r>
          </a:p>
          <a:p>
            <a:endParaRPr lang="en-US" dirty="0"/>
          </a:p>
          <a:p>
            <a:r>
              <a:rPr lang="en-US" dirty="0"/>
              <a:t>Many phone systems can’t page to all phones simultaneously</a:t>
            </a:r>
          </a:p>
        </p:txBody>
      </p:sp>
      <p:sp>
        <p:nvSpPr>
          <p:cNvPr id="10" name="Rectangle 9">
            <a:extLst>
              <a:ext uri="{FF2B5EF4-FFF2-40B4-BE49-F238E27FC236}">
                <a16:creationId xmlns:a16="http://schemas.microsoft.com/office/drawing/2014/main" id="{FB63D292-8392-466F-B2CB-4DEB702A807B}"/>
              </a:ext>
            </a:extLst>
          </p:cNvPr>
          <p:cNvSpPr/>
          <p:nvPr/>
        </p:nvSpPr>
        <p:spPr>
          <a:xfrm>
            <a:off x="16750379" y="7366058"/>
            <a:ext cx="3549301" cy="575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B544C6-76CB-426B-8B16-87342B444835}"/>
              </a:ext>
            </a:extLst>
          </p:cNvPr>
          <p:cNvSpPr txBox="1"/>
          <p:nvPr/>
        </p:nvSpPr>
        <p:spPr>
          <a:xfrm>
            <a:off x="16750379" y="7295313"/>
            <a:ext cx="4943341" cy="646331"/>
          </a:xfrm>
          <a:prstGeom prst="rect">
            <a:avLst/>
          </a:prstGeom>
          <a:solidFill>
            <a:schemeClr val="bg1"/>
          </a:solidFill>
        </p:spPr>
        <p:txBody>
          <a:bodyPr wrap="none" rtlCol="0">
            <a:spAutoFit/>
          </a:bodyPr>
          <a:lstStyle/>
          <a:p>
            <a:r>
              <a:rPr lang="en-US" dirty="0"/>
              <a:t>We Don’t Recommend It</a:t>
            </a:r>
          </a:p>
        </p:txBody>
      </p:sp>
    </p:spTree>
    <p:extLst>
      <p:ext uri="{BB962C8B-B14F-4D97-AF65-F5344CB8AC3E}">
        <p14:creationId xmlns:p14="http://schemas.microsoft.com/office/powerpoint/2010/main" val="411498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Where Are The Speakers?</a:t>
            </a:r>
          </a:p>
        </p:txBody>
      </p:sp>
      <p:sp>
        <p:nvSpPr>
          <p:cNvPr id="7" name="TextBox 6">
            <a:extLst>
              <a:ext uri="{FF2B5EF4-FFF2-40B4-BE49-F238E27FC236}">
                <a16:creationId xmlns:a16="http://schemas.microsoft.com/office/drawing/2014/main" id="{694D594F-A836-4D7C-B051-BAE8A8402D80}"/>
              </a:ext>
            </a:extLst>
          </p:cNvPr>
          <p:cNvSpPr txBox="1"/>
          <p:nvPr/>
        </p:nvSpPr>
        <p:spPr>
          <a:xfrm>
            <a:off x="1557719" y="3210847"/>
            <a:ext cx="8883066" cy="8402300"/>
          </a:xfrm>
          <a:prstGeom prst="rect">
            <a:avLst/>
          </a:prstGeom>
          <a:noFill/>
        </p:spPr>
        <p:txBody>
          <a:bodyPr wrap="square" rtlCol="0">
            <a:spAutoFit/>
          </a:bodyPr>
          <a:lstStyle/>
          <a:p>
            <a:r>
              <a:rPr lang="en-US" dirty="0"/>
              <a:t>Inventory each device, uniquely identify by room number</a:t>
            </a:r>
            <a:br>
              <a:rPr lang="en-US" dirty="0"/>
            </a:br>
            <a:br>
              <a:rPr lang="en-US" dirty="0"/>
            </a:br>
            <a:r>
              <a:rPr lang="en-US" dirty="0"/>
              <a:t>HS-101-1</a:t>
            </a:r>
          </a:p>
          <a:p>
            <a:br>
              <a:rPr lang="en-US" dirty="0"/>
            </a:br>
            <a:r>
              <a:rPr lang="en-US" dirty="0"/>
              <a:t>Note which IDF/MDF is closest</a:t>
            </a:r>
            <a:br>
              <a:rPr lang="en-US" dirty="0"/>
            </a:br>
            <a:endParaRPr lang="en-US" dirty="0"/>
          </a:p>
          <a:p>
            <a:r>
              <a:rPr lang="en-US" dirty="0"/>
              <a:t>Solicit feedback from staff about nonfunctional speakers or areas of low sound</a:t>
            </a:r>
          </a:p>
          <a:p>
            <a:endParaRPr lang="en-US" dirty="0"/>
          </a:p>
          <a:p>
            <a:r>
              <a:rPr lang="en-US" dirty="0"/>
              <a:t>Keep an eye out for intentionally disabled speakers. Rag stuffed into horn casing, etc.</a:t>
            </a:r>
          </a:p>
          <a:p>
            <a:endParaRPr lang="en-US" dirty="0"/>
          </a:p>
          <a:p>
            <a:r>
              <a:rPr lang="en-US" dirty="0"/>
              <a:t>Does the speaker in place meet the needs of the environment?</a:t>
            </a:r>
          </a:p>
        </p:txBody>
      </p:sp>
      <p:pic>
        <p:nvPicPr>
          <p:cNvPr id="1026" name="Picture 2" descr="Image result for school floor plan">
            <a:extLst>
              <a:ext uri="{FF2B5EF4-FFF2-40B4-BE49-F238E27FC236}">
                <a16:creationId xmlns:a16="http://schemas.microsoft.com/office/drawing/2014/main" id="{DCBD2D12-CEB9-4FCF-B14A-AA5B0F6D9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3827" y="2447760"/>
            <a:ext cx="12000108" cy="94893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FAD726C-5EFE-4415-925C-5445E141CA66}"/>
              </a:ext>
            </a:extLst>
          </p:cNvPr>
          <p:cNvSpPr txBox="1"/>
          <p:nvPr/>
        </p:nvSpPr>
        <p:spPr>
          <a:xfrm>
            <a:off x="12637130" y="1569792"/>
            <a:ext cx="8883066" cy="646331"/>
          </a:xfrm>
          <a:prstGeom prst="rect">
            <a:avLst/>
          </a:prstGeom>
          <a:noFill/>
        </p:spPr>
        <p:txBody>
          <a:bodyPr wrap="square" rtlCol="0">
            <a:spAutoFit/>
          </a:bodyPr>
          <a:lstStyle/>
          <a:p>
            <a:r>
              <a:rPr lang="en-US" dirty="0"/>
              <a:t>* and clocks</a:t>
            </a:r>
          </a:p>
        </p:txBody>
      </p:sp>
    </p:spTree>
    <p:extLst>
      <p:ext uri="{BB962C8B-B14F-4D97-AF65-F5344CB8AC3E}">
        <p14:creationId xmlns:p14="http://schemas.microsoft.com/office/powerpoint/2010/main" val="108868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0" descr="A picture containing ceiling, indoor, green, cabinet&#10;&#10;Description automatically generated">
            <a:extLst>
              <a:ext uri="{FF2B5EF4-FFF2-40B4-BE49-F238E27FC236}">
                <a16:creationId xmlns:a16="http://schemas.microsoft.com/office/drawing/2014/main" id="{963C0FD6-BCAF-4CC0-8A06-1BD527E9B90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4760735" y="2161152"/>
            <a:ext cx="13690551" cy="10267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5AD01E-F3BA-4C4C-B41E-DECDFD505518}"/>
              </a:ext>
            </a:extLst>
          </p:cNvPr>
          <p:cNvSpPr txBox="1"/>
          <p:nvPr/>
        </p:nvSpPr>
        <p:spPr>
          <a:xfrm>
            <a:off x="1030778" y="441605"/>
            <a:ext cx="11965135" cy="1200329"/>
          </a:xfrm>
          <a:prstGeom prst="rect">
            <a:avLst/>
          </a:prstGeom>
          <a:noFill/>
        </p:spPr>
        <p:txBody>
          <a:bodyPr wrap="none" rtlCol="0">
            <a:spAutoFit/>
          </a:bodyPr>
          <a:lstStyle/>
          <a:p>
            <a:r>
              <a:rPr lang="en-US" sz="7200" dirty="0">
                <a:solidFill>
                  <a:schemeClr val="tx2"/>
                </a:solidFill>
                <a:latin typeface="+mj-lt"/>
              </a:rPr>
              <a:t>Obligatory Hallway Image</a:t>
            </a:r>
          </a:p>
        </p:txBody>
      </p:sp>
      <p:sp>
        <p:nvSpPr>
          <p:cNvPr id="5" name="TextBox 4">
            <a:extLst>
              <a:ext uri="{FF2B5EF4-FFF2-40B4-BE49-F238E27FC236}">
                <a16:creationId xmlns:a16="http://schemas.microsoft.com/office/drawing/2014/main" id="{912B6E60-138D-4756-9F2A-CBC1231F6DE1}"/>
              </a:ext>
            </a:extLst>
          </p:cNvPr>
          <p:cNvSpPr txBox="1"/>
          <p:nvPr/>
        </p:nvSpPr>
        <p:spPr>
          <a:xfrm>
            <a:off x="3891654" y="12654031"/>
            <a:ext cx="15428711" cy="646331"/>
          </a:xfrm>
          <a:prstGeom prst="rect">
            <a:avLst/>
          </a:prstGeom>
          <a:noFill/>
        </p:spPr>
        <p:txBody>
          <a:bodyPr wrap="none" rtlCol="0">
            <a:spAutoFit/>
          </a:bodyPr>
          <a:lstStyle/>
          <a:p>
            <a:r>
              <a:rPr lang="en-US" dirty="0"/>
              <a:t>Metacommentary about presentation tropes to establish rapport with audience</a:t>
            </a:r>
          </a:p>
        </p:txBody>
      </p:sp>
    </p:spTree>
    <p:extLst>
      <p:ext uri="{BB962C8B-B14F-4D97-AF65-F5344CB8AC3E}">
        <p14:creationId xmlns:p14="http://schemas.microsoft.com/office/powerpoint/2010/main" val="304045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09B28-F6EE-4D5A-8E6F-C9A5B0C2F287}"/>
              </a:ext>
            </a:extLst>
          </p:cNvPr>
          <p:cNvSpPr/>
          <p:nvPr/>
        </p:nvSpPr>
        <p:spPr>
          <a:xfrm>
            <a:off x="0" y="1786"/>
            <a:ext cx="24377650" cy="1371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8" name="Picture 7">
            <a:extLst>
              <a:ext uri="{FF2B5EF4-FFF2-40B4-BE49-F238E27FC236}">
                <a16:creationId xmlns:a16="http://schemas.microsoft.com/office/drawing/2014/main" id="{914BE8F1-F618-EA44-A348-3FAE29A55991}"/>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710322" y="2635605"/>
            <a:ext cx="8053728" cy="8053728"/>
          </a:xfrm>
          <a:prstGeom prst="rect">
            <a:avLst/>
          </a:prstGeom>
        </p:spPr>
      </p:pic>
      <p:cxnSp>
        <p:nvCxnSpPr>
          <p:cNvPr id="5" name="Straight Connector 4">
            <a:extLst>
              <a:ext uri="{FF2B5EF4-FFF2-40B4-BE49-F238E27FC236}">
                <a16:creationId xmlns:a16="http://schemas.microsoft.com/office/drawing/2014/main" id="{243A729C-1447-7C48-8E1E-486FAAD19E9F}"/>
              </a:ext>
            </a:extLst>
          </p:cNvPr>
          <p:cNvCxnSpPr>
            <a:cxnSpLocks/>
          </p:cNvCxnSpPr>
          <p:nvPr/>
        </p:nvCxnSpPr>
        <p:spPr>
          <a:xfrm>
            <a:off x="11010806" y="6023108"/>
            <a:ext cx="0" cy="1278725"/>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B2FFD2C-22A4-414C-BD2E-F1C694902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167" y="6026826"/>
            <a:ext cx="9081137" cy="1297304"/>
          </a:xfrm>
          <a:prstGeom prst="rect">
            <a:avLst/>
          </a:prstGeom>
        </p:spPr>
      </p:pic>
      <p:sp>
        <p:nvSpPr>
          <p:cNvPr id="11" name="Rectangle 10">
            <a:extLst>
              <a:ext uri="{FF2B5EF4-FFF2-40B4-BE49-F238E27FC236}">
                <a16:creationId xmlns:a16="http://schemas.microsoft.com/office/drawing/2014/main" id="{ED649310-4131-4B69-99FE-8510EAB655BB}"/>
              </a:ext>
            </a:extLst>
          </p:cNvPr>
          <p:cNvSpPr>
            <a:spLocks/>
          </p:cNvSpPr>
          <p:nvPr/>
        </p:nvSpPr>
        <p:spPr bwMode="auto">
          <a:xfrm>
            <a:off x="11984651" y="6108470"/>
            <a:ext cx="11523742"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r>
              <a:rPr lang="en-US" sz="7200" b="1" spc="150" dirty="0">
                <a:solidFill>
                  <a:schemeClr val="bg1"/>
                </a:solidFill>
                <a:latin typeface="Nunito Sans Black" pitchFamily="2" charset="77"/>
                <a:ea typeface="ＭＳ Ｐゴシック" charset="0"/>
                <a:cs typeface="Source Sans Pro"/>
                <a:sym typeface="Bebas Neue" charset="0"/>
              </a:rPr>
              <a:t>Design Considerations</a:t>
            </a:r>
          </a:p>
        </p:txBody>
      </p:sp>
    </p:spTree>
    <p:extLst>
      <p:ext uri="{BB962C8B-B14F-4D97-AF65-F5344CB8AC3E}">
        <p14:creationId xmlns:p14="http://schemas.microsoft.com/office/powerpoint/2010/main" val="253495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Where Should There Be Speakers?</a:t>
            </a:r>
          </a:p>
        </p:txBody>
      </p:sp>
      <p:pic>
        <p:nvPicPr>
          <p:cNvPr id="1026" name="Picture 2" descr="Image result for school floor plan">
            <a:extLst>
              <a:ext uri="{FF2B5EF4-FFF2-40B4-BE49-F238E27FC236}">
                <a16:creationId xmlns:a16="http://schemas.microsoft.com/office/drawing/2014/main" id="{DCBD2D12-CEB9-4FCF-B14A-AA5B0F6D9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8825" y="2447760"/>
            <a:ext cx="12000108" cy="94893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4D594F-A836-4D7C-B051-BAE8A8402D80}"/>
              </a:ext>
            </a:extLst>
          </p:cNvPr>
          <p:cNvSpPr txBox="1"/>
          <p:nvPr/>
        </p:nvSpPr>
        <p:spPr>
          <a:xfrm>
            <a:off x="1557718" y="2991268"/>
            <a:ext cx="10977875" cy="9510296"/>
          </a:xfrm>
          <a:prstGeom prst="rect">
            <a:avLst/>
          </a:prstGeom>
          <a:noFill/>
        </p:spPr>
        <p:txBody>
          <a:bodyPr wrap="square" rtlCol="0">
            <a:spAutoFit/>
          </a:bodyPr>
          <a:lstStyle/>
          <a:p>
            <a:r>
              <a:rPr lang="en-US" dirty="0"/>
              <a:t>We recommend providing clear, audible coverage to any room that is a teaching space, has students in it during the day, or any room where staff may be working in relative isolation.</a:t>
            </a:r>
          </a:p>
          <a:p>
            <a:endParaRPr lang="en-US" dirty="0"/>
          </a:p>
          <a:p>
            <a:r>
              <a:rPr lang="en-US" dirty="0"/>
              <a:t>Consider: </a:t>
            </a:r>
          </a:p>
          <a:p>
            <a:pPr marL="571500" indent="-571500">
              <a:buFont typeface="Arial" panose="020B0604020202020204" pitchFamily="34" charset="0"/>
              <a:buChar char="•"/>
            </a:pPr>
            <a:r>
              <a:rPr lang="en-US" dirty="0"/>
              <a:t>Restrooms</a:t>
            </a:r>
          </a:p>
          <a:p>
            <a:pPr marL="571500" indent="-571500">
              <a:buFont typeface="Arial" panose="020B0604020202020204" pitchFamily="34" charset="0"/>
              <a:buChar char="•"/>
            </a:pPr>
            <a:r>
              <a:rPr lang="en-US" dirty="0"/>
              <a:t>Stairways</a:t>
            </a:r>
          </a:p>
          <a:p>
            <a:pPr marL="571500" indent="-571500">
              <a:buFont typeface="Arial" panose="020B0604020202020204" pitchFamily="34" charset="0"/>
              <a:buChar char="•"/>
            </a:pPr>
            <a:r>
              <a:rPr lang="en-US" dirty="0"/>
              <a:t>Practice Rooms for Band and Choir – soundproofed?</a:t>
            </a:r>
          </a:p>
          <a:p>
            <a:pPr marL="571500" indent="-571500">
              <a:buFont typeface="Arial" panose="020B0604020202020204" pitchFamily="34" charset="0"/>
              <a:buChar char="•"/>
            </a:pPr>
            <a:r>
              <a:rPr lang="en-US" dirty="0"/>
              <a:t>Special Activity Rooms</a:t>
            </a:r>
          </a:p>
          <a:p>
            <a:pPr marL="571500" indent="-571500">
              <a:buFont typeface="Arial" panose="020B0604020202020204" pitchFamily="34" charset="0"/>
              <a:buChar char="•"/>
            </a:pPr>
            <a:r>
              <a:rPr lang="en-US" dirty="0"/>
              <a:t>Coaching areas and offices</a:t>
            </a:r>
          </a:p>
          <a:p>
            <a:pPr marL="571500" indent="-571500">
              <a:buFont typeface="Arial" panose="020B0604020202020204" pitchFamily="34" charset="0"/>
              <a:buChar char="•"/>
            </a:pPr>
            <a:r>
              <a:rPr lang="en-US" dirty="0"/>
              <a:t>Garage and Maintenance Areas</a:t>
            </a:r>
          </a:p>
          <a:p>
            <a:pPr marL="571500" indent="-571500">
              <a:buFont typeface="Arial" panose="020B0604020202020204" pitchFamily="34" charset="0"/>
              <a:buChar char="•"/>
            </a:pPr>
            <a:r>
              <a:rPr lang="en-US" dirty="0"/>
              <a:t>Outdoor areas that classes are brought</a:t>
            </a:r>
          </a:p>
          <a:p>
            <a:pPr marL="571500" indent="-571500">
              <a:buFont typeface="Arial" panose="020B0604020202020204" pitchFamily="34" charset="0"/>
              <a:buChar char="•"/>
            </a:pPr>
            <a:r>
              <a:rPr lang="en-US" dirty="0"/>
              <a:t>Courtyards</a:t>
            </a:r>
          </a:p>
          <a:p>
            <a:pPr marL="571500" indent="-571500">
              <a:buFont typeface="Arial" panose="020B0604020202020204" pitchFamily="34" charset="0"/>
              <a:buChar char="•"/>
            </a:pPr>
            <a:r>
              <a:rPr lang="en-US" dirty="0"/>
              <a:t>Evacuation Areas and Rally/Muster Points</a:t>
            </a:r>
          </a:p>
          <a:p>
            <a:pPr marL="571500" indent="-571500">
              <a:buFont typeface="Arial" panose="020B0604020202020204" pitchFamily="34" charset="0"/>
              <a:buChar char="•"/>
            </a:pPr>
            <a:r>
              <a:rPr lang="en-US" dirty="0"/>
              <a:t>Sporting Events, Tracks, and Stadiums</a:t>
            </a:r>
          </a:p>
          <a:p>
            <a:pPr marL="571500" indent="-571500">
              <a:buFont typeface="Arial" panose="020B0604020202020204" pitchFamily="34" charset="0"/>
              <a:buChar char="•"/>
            </a:pPr>
            <a:r>
              <a:rPr lang="en-US" dirty="0"/>
              <a:t>Rooftops</a:t>
            </a:r>
          </a:p>
        </p:txBody>
      </p:sp>
      <p:sp>
        <p:nvSpPr>
          <p:cNvPr id="2" name="TextBox 1">
            <a:extLst>
              <a:ext uri="{FF2B5EF4-FFF2-40B4-BE49-F238E27FC236}">
                <a16:creationId xmlns:a16="http://schemas.microsoft.com/office/drawing/2014/main" id="{5EB8C658-55C9-4842-94D4-8CC4E666816C}"/>
              </a:ext>
            </a:extLst>
          </p:cNvPr>
          <p:cNvSpPr txBox="1"/>
          <p:nvPr/>
        </p:nvSpPr>
        <p:spPr>
          <a:xfrm>
            <a:off x="12111033" y="11073795"/>
            <a:ext cx="5998052" cy="1754326"/>
          </a:xfrm>
          <a:prstGeom prst="rect">
            <a:avLst/>
          </a:prstGeom>
          <a:noFill/>
        </p:spPr>
        <p:txBody>
          <a:bodyPr wrap="none" rtlCol="0">
            <a:spAutoFit/>
          </a:bodyPr>
          <a:lstStyle/>
          <a:p>
            <a:r>
              <a:rPr lang="en-US" dirty="0">
                <a:solidFill>
                  <a:srgbClr val="FF0000"/>
                </a:solidFill>
              </a:rPr>
              <a:t>Fire Code Standard:</a:t>
            </a:r>
            <a:br>
              <a:rPr lang="en-US" dirty="0">
                <a:solidFill>
                  <a:srgbClr val="FF0000"/>
                </a:solidFill>
              </a:rPr>
            </a:br>
            <a:r>
              <a:rPr lang="en-US" dirty="0">
                <a:solidFill>
                  <a:srgbClr val="FF0000"/>
                </a:solidFill>
              </a:rPr>
              <a:t>Every physical space needs an</a:t>
            </a:r>
            <a:br>
              <a:rPr lang="en-US" dirty="0">
                <a:solidFill>
                  <a:srgbClr val="FF0000"/>
                </a:solidFill>
              </a:rPr>
            </a:br>
            <a:r>
              <a:rPr lang="en-US" dirty="0">
                <a:solidFill>
                  <a:srgbClr val="FF0000"/>
                </a:solidFill>
              </a:rPr>
              <a:t>annunciator.</a:t>
            </a:r>
          </a:p>
        </p:txBody>
      </p:sp>
    </p:spTree>
    <p:extLst>
      <p:ext uri="{BB962C8B-B14F-4D97-AF65-F5344CB8AC3E}">
        <p14:creationId xmlns:p14="http://schemas.microsoft.com/office/powerpoint/2010/main" val="23344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Is Audio The Right Way to Reach This Space?</a:t>
            </a:r>
          </a:p>
        </p:txBody>
      </p:sp>
      <p:sp>
        <p:nvSpPr>
          <p:cNvPr id="7" name="TextBox 6">
            <a:extLst>
              <a:ext uri="{FF2B5EF4-FFF2-40B4-BE49-F238E27FC236}">
                <a16:creationId xmlns:a16="http://schemas.microsoft.com/office/drawing/2014/main" id="{694D594F-A836-4D7C-B051-BAE8A8402D80}"/>
              </a:ext>
            </a:extLst>
          </p:cNvPr>
          <p:cNvSpPr txBox="1"/>
          <p:nvPr/>
        </p:nvSpPr>
        <p:spPr>
          <a:xfrm>
            <a:off x="1557719" y="2991268"/>
            <a:ext cx="10346108" cy="10064294"/>
          </a:xfrm>
          <a:prstGeom prst="rect">
            <a:avLst/>
          </a:prstGeom>
          <a:noFill/>
        </p:spPr>
        <p:txBody>
          <a:bodyPr wrap="square" rtlCol="0">
            <a:spAutoFit/>
          </a:bodyPr>
          <a:lstStyle/>
          <a:p>
            <a:r>
              <a:rPr lang="en-US" dirty="0"/>
              <a:t>Areas with high background noise may be best reached through visual means.</a:t>
            </a:r>
          </a:p>
          <a:p>
            <a:endParaRPr lang="en-US" dirty="0"/>
          </a:p>
          <a:p>
            <a:r>
              <a:rPr lang="en-US" dirty="0"/>
              <a:t>Signboards, strobes, or LEDs can indicate a page is in progress or communicate critical information.</a:t>
            </a:r>
          </a:p>
          <a:p>
            <a:endParaRPr lang="en-US" dirty="0"/>
          </a:p>
          <a:p>
            <a:pPr marL="571500" indent="-571500">
              <a:buFont typeface="Arial" panose="020B0604020202020204" pitchFamily="34" charset="0"/>
              <a:buChar char="•"/>
            </a:pPr>
            <a:r>
              <a:rPr lang="en-US" dirty="0"/>
              <a:t>Wood Shop</a:t>
            </a:r>
          </a:p>
          <a:p>
            <a:pPr marL="571500" indent="-571500">
              <a:buFont typeface="Arial" panose="020B0604020202020204" pitchFamily="34" charset="0"/>
              <a:buChar char="•"/>
            </a:pPr>
            <a:r>
              <a:rPr lang="en-US" dirty="0"/>
              <a:t>Metal Shop</a:t>
            </a:r>
          </a:p>
          <a:p>
            <a:pPr marL="571500" indent="-571500">
              <a:buFont typeface="Arial" panose="020B0604020202020204" pitchFamily="34" charset="0"/>
              <a:buChar char="•"/>
            </a:pPr>
            <a:r>
              <a:rPr lang="en-US" dirty="0"/>
              <a:t>Lunch Rooms</a:t>
            </a:r>
          </a:p>
          <a:p>
            <a:pPr marL="571500" indent="-571500">
              <a:buFont typeface="Arial" panose="020B0604020202020204" pitchFamily="34" charset="0"/>
              <a:buChar char="•"/>
            </a:pPr>
            <a:r>
              <a:rPr lang="en-US" dirty="0"/>
              <a:t>Pools</a:t>
            </a:r>
          </a:p>
          <a:p>
            <a:pPr marL="571500" indent="-571500">
              <a:buFont typeface="Arial" panose="020B0604020202020204" pitchFamily="34" charset="0"/>
              <a:buChar char="•"/>
            </a:pPr>
            <a:r>
              <a:rPr lang="en-US" dirty="0"/>
              <a:t>Band</a:t>
            </a:r>
          </a:p>
          <a:p>
            <a:pPr marL="571500" indent="-571500">
              <a:buFont typeface="Arial" panose="020B0604020202020204" pitchFamily="34" charset="0"/>
              <a:buChar char="•"/>
            </a:pPr>
            <a:r>
              <a:rPr lang="en-US" dirty="0"/>
              <a:t>Choir</a:t>
            </a:r>
          </a:p>
          <a:p>
            <a:pPr marL="571500" indent="-571500">
              <a:buFont typeface="Arial" panose="020B0604020202020204" pitchFamily="34" charset="0"/>
              <a:buChar char="•"/>
            </a:pPr>
            <a:r>
              <a:rPr lang="en-US" dirty="0"/>
              <a:t>Orchestra</a:t>
            </a:r>
          </a:p>
          <a:p>
            <a:endParaRPr lang="en-US" dirty="0"/>
          </a:p>
          <a:p>
            <a:r>
              <a:rPr lang="en-US" dirty="0"/>
              <a:t>“Anti Blast” systems can also dynamically increase the volume of sound output based on measured ambient noise levels.</a:t>
            </a:r>
          </a:p>
          <a:p>
            <a:endParaRPr lang="en-US" dirty="0"/>
          </a:p>
        </p:txBody>
      </p:sp>
      <p:pic>
        <p:nvPicPr>
          <p:cNvPr id="1026" name="Picture 2" descr="Image result for school floor plan">
            <a:extLst>
              <a:ext uri="{FF2B5EF4-FFF2-40B4-BE49-F238E27FC236}">
                <a16:creationId xmlns:a16="http://schemas.microsoft.com/office/drawing/2014/main" id="{DCBD2D12-CEB9-4FCF-B14A-AA5B0F6D9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3827" y="2447760"/>
            <a:ext cx="12000108" cy="948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27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Device Alignment and Spacing</a:t>
            </a:r>
          </a:p>
        </p:txBody>
      </p:sp>
      <p:sp>
        <p:nvSpPr>
          <p:cNvPr id="18" name="TextBox 17">
            <a:extLst>
              <a:ext uri="{FF2B5EF4-FFF2-40B4-BE49-F238E27FC236}">
                <a16:creationId xmlns:a16="http://schemas.microsoft.com/office/drawing/2014/main" id="{AC783CDB-DA11-4B14-999B-9D0004F4B9CA}"/>
              </a:ext>
            </a:extLst>
          </p:cNvPr>
          <p:cNvSpPr txBox="1"/>
          <p:nvPr/>
        </p:nvSpPr>
        <p:spPr>
          <a:xfrm>
            <a:off x="1353263" y="4198176"/>
            <a:ext cx="10346108" cy="3970318"/>
          </a:xfrm>
          <a:prstGeom prst="rect">
            <a:avLst/>
          </a:prstGeom>
          <a:noFill/>
        </p:spPr>
        <p:txBody>
          <a:bodyPr wrap="square" rtlCol="0">
            <a:spAutoFit/>
          </a:bodyPr>
          <a:lstStyle/>
          <a:p>
            <a:r>
              <a:rPr lang="en-US" dirty="0"/>
              <a:t>Sound moves, reflects, reverberates, and echoes.</a:t>
            </a:r>
          </a:p>
          <a:p>
            <a:endParaRPr lang="en-US" dirty="0"/>
          </a:p>
          <a:p>
            <a:r>
              <a:rPr lang="en-US" dirty="0"/>
              <a:t>More speakers, closer together and each at a lower volume will deliver the best clarity of sound.</a:t>
            </a:r>
          </a:p>
          <a:p>
            <a:endParaRPr lang="en-US" dirty="0"/>
          </a:p>
          <a:p>
            <a:r>
              <a:rPr lang="en-US" dirty="0"/>
              <a:t>Devices with strong directional sound– like horns – work best all pointed in the same direction.</a:t>
            </a:r>
          </a:p>
        </p:txBody>
      </p:sp>
      <p:pic>
        <p:nvPicPr>
          <p:cNvPr id="7" name="Picture 2" descr="Image result for school floor plan">
            <a:extLst>
              <a:ext uri="{FF2B5EF4-FFF2-40B4-BE49-F238E27FC236}">
                <a16:creationId xmlns:a16="http://schemas.microsoft.com/office/drawing/2014/main" id="{529435EC-35BD-4E08-B29C-C2F864EC4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3827" y="2447760"/>
            <a:ext cx="12000108" cy="94893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7">
            <a:extLst>
              <a:ext uri="{FF2B5EF4-FFF2-40B4-BE49-F238E27FC236}">
                <a16:creationId xmlns:a16="http://schemas.microsoft.com/office/drawing/2014/main" id="{2D10B54B-7AFE-4E28-A4E9-451F77D25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431" y="8689743"/>
            <a:ext cx="8904791" cy="383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77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Zoning</a:t>
            </a:r>
          </a:p>
        </p:txBody>
      </p:sp>
      <p:sp>
        <p:nvSpPr>
          <p:cNvPr id="18" name="TextBox 17">
            <a:extLst>
              <a:ext uri="{FF2B5EF4-FFF2-40B4-BE49-F238E27FC236}">
                <a16:creationId xmlns:a16="http://schemas.microsoft.com/office/drawing/2014/main" id="{AC783CDB-DA11-4B14-999B-9D0004F4B9CA}"/>
              </a:ext>
            </a:extLst>
          </p:cNvPr>
          <p:cNvSpPr txBox="1"/>
          <p:nvPr/>
        </p:nvSpPr>
        <p:spPr>
          <a:xfrm>
            <a:off x="1353263" y="4198176"/>
            <a:ext cx="10346108" cy="4524315"/>
          </a:xfrm>
          <a:prstGeom prst="rect">
            <a:avLst/>
          </a:prstGeom>
          <a:noFill/>
        </p:spPr>
        <p:txBody>
          <a:bodyPr wrap="square" rtlCol="0">
            <a:spAutoFit/>
          </a:bodyPr>
          <a:lstStyle/>
          <a:p>
            <a:r>
              <a:rPr lang="en-US" dirty="0"/>
              <a:t>Which areas of the building may need to be reached independently? </a:t>
            </a:r>
            <a:br>
              <a:rPr lang="en-US" dirty="0"/>
            </a:br>
            <a:br>
              <a:rPr lang="en-US" dirty="0"/>
            </a:br>
            <a:r>
              <a:rPr lang="en-US" dirty="0"/>
              <a:t>Are there any events like bell schedules that need to reach some areas and not others? </a:t>
            </a:r>
          </a:p>
          <a:p>
            <a:endParaRPr lang="en-US" dirty="0"/>
          </a:p>
          <a:p>
            <a:r>
              <a:rPr lang="en-US" dirty="0"/>
              <a:t>Zones cannot be broken apart but can be combined together.</a:t>
            </a:r>
          </a:p>
        </p:txBody>
      </p:sp>
      <p:pic>
        <p:nvPicPr>
          <p:cNvPr id="7" name="Picture 2" descr="Image result for school floor plan">
            <a:extLst>
              <a:ext uri="{FF2B5EF4-FFF2-40B4-BE49-F238E27FC236}">
                <a16:creationId xmlns:a16="http://schemas.microsoft.com/office/drawing/2014/main" id="{529435EC-35BD-4E08-B29C-C2F864EC4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3827" y="2447760"/>
            <a:ext cx="12000108" cy="94893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8041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Device Choices</a:t>
            </a:r>
          </a:p>
        </p:txBody>
      </p:sp>
      <p:sp>
        <p:nvSpPr>
          <p:cNvPr id="18" name="TextBox 17">
            <a:extLst>
              <a:ext uri="{FF2B5EF4-FFF2-40B4-BE49-F238E27FC236}">
                <a16:creationId xmlns:a16="http://schemas.microsoft.com/office/drawing/2014/main" id="{AC783CDB-DA11-4B14-999B-9D0004F4B9CA}"/>
              </a:ext>
            </a:extLst>
          </p:cNvPr>
          <p:cNvSpPr txBox="1"/>
          <p:nvPr/>
        </p:nvSpPr>
        <p:spPr>
          <a:xfrm>
            <a:off x="1353263" y="3632911"/>
            <a:ext cx="10346108" cy="5632311"/>
          </a:xfrm>
          <a:prstGeom prst="rect">
            <a:avLst/>
          </a:prstGeom>
          <a:noFill/>
        </p:spPr>
        <p:txBody>
          <a:bodyPr wrap="square" rtlCol="0">
            <a:spAutoFit/>
          </a:bodyPr>
          <a:lstStyle/>
          <a:p>
            <a:r>
              <a:rPr lang="en-US" b="1" u="sng" dirty="0"/>
              <a:t>Traditional Square or Circular Speakers</a:t>
            </a:r>
            <a:br>
              <a:rPr lang="en-US" dirty="0"/>
            </a:br>
            <a:br>
              <a:rPr lang="en-US" dirty="0"/>
            </a:br>
            <a:r>
              <a:rPr lang="en-US" dirty="0"/>
              <a:t>Fit into existing spaces (measure on your walkthrough)</a:t>
            </a:r>
            <a:br>
              <a:rPr lang="en-US" dirty="0"/>
            </a:br>
            <a:br>
              <a:rPr lang="en-US" dirty="0"/>
            </a:br>
            <a:r>
              <a:rPr lang="en-US" dirty="0"/>
              <a:t>May have integrated volume options</a:t>
            </a:r>
            <a:br>
              <a:rPr lang="en-US" dirty="0"/>
            </a:br>
            <a:br>
              <a:rPr lang="en-US" dirty="0"/>
            </a:br>
            <a:r>
              <a:rPr lang="en-US" dirty="0"/>
              <a:t>Least costly, slower to install</a:t>
            </a:r>
            <a:br>
              <a:rPr lang="en-US" dirty="0"/>
            </a:br>
            <a:br>
              <a:rPr lang="en-US" dirty="0"/>
            </a:br>
            <a:r>
              <a:rPr lang="en-US" dirty="0"/>
              <a:t>Installation location typically fixed</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0" name="Picture 6" descr="Ceiling Speakers">
            <a:extLst>
              <a:ext uri="{FF2B5EF4-FFF2-40B4-BE49-F238E27FC236}">
                <a16:creationId xmlns:a16="http://schemas.microsoft.com/office/drawing/2014/main" id="{E38C8ADA-1B31-4A81-8AFF-17276E428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7212" y="2680411"/>
            <a:ext cx="3205000" cy="32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quare Speakers">
            <a:extLst>
              <a:ext uri="{FF2B5EF4-FFF2-40B4-BE49-F238E27FC236}">
                <a16:creationId xmlns:a16="http://schemas.microsoft.com/office/drawing/2014/main" id="{88F77D77-47B5-4020-AE01-AC1516DF6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8805" y="6858000"/>
            <a:ext cx="3205000" cy="32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8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Device Choices</a:t>
            </a:r>
          </a:p>
        </p:txBody>
      </p:sp>
      <p:sp>
        <p:nvSpPr>
          <p:cNvPr id="18" name="TextBox 17">
            <a:extLst>
              <a:ext uri="{FF2B5EF4-FFF2-40B4-BE49-F238E27FC236}">
                <a16:creationId xmlns:a16="http://schemas.microsoft.com/office/drawing/2014/main" id="{AC783CDB-DA11-4B14-999B-9D0004F4B9CA}"/>
              </a:ext>
            </a:extLst>
          </p:cNvPr>
          <p:cNvSpPr txBox="1"/>
          <p:nvPr/>
        </p:nvSpPr>
        <p:spPr>
          <a:xfrm>
            <a:off x="1353263" y="3632911"/>
            <a:ext cx="10346108" cy="6186309"/>
          </a:xfrm>
          <a:prstGeom prst="rect">
            <a:avLst/>
          </a:prstGeom>
          <a:noFill/>
        </p:spPr>
        <p:txBody>
          <a:bodyPr wrap="square" rtlCol="0">
            <a:spAutoFit/>
          </a:bodyPr>
          <a:lstStyle/>
          <a:p>
            <a:r>
              <a:rPr lang="en-US" b="1" u="sng" dirty="0"/>
              <a:t>Lay-In Ceiling Speakers</a:t>
            </a:r>
            <a:br>
              <a:rPr lang="en-US" dirty="0"/>
            </a:br>
            <a:br>
              <a:rPr lang="en-US" dirty="0"/>
            </a:br>
            <a:r>
              <a:rPr lang="en-US" dirty="0"/>
              <a:t>Extremely fast installation, no mounting</a:t>
            </a:r>
            <a:br>
              <a:rPr lang="en-US" dirty="0"/>
            </a:br>
            <a:br>
              <a:rPr lang="en-US" dirty="0"/>
            </a:br>
            <a:r>
              <a:rPr lang="en-US" dirty="0"/>
              <a:t>Great sound coverage and projection, excellent pickup from room</a:t>
            </a:r>
            <a:br>
              <a:rPr lang="en-US" dirty="0"/>
            </a:br>
            <a:br>
              <a:rPr lang="en-US" dirty="0"/>
            </a:br>
            <a:r>
              <a:rPr lang="en-US" dirty="0"/>
              <a:t>Can be easily relocated, if extra cabling is left</a:t>
            </a:r>
            <a:br>
              <a:rPr lang="en-US" dirty="0"/>
            </a:br>
            <a:br>
              <a:rPr lang="en-US" dirty="0"/>
            </a:br>
            <a:r>
              <a:rPr lang="en-US" dirty="0"/>
              <a:t>Hands down recommendation for best overall classrooms</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descr="Bogen ACD2X2U - speaker">
            <a:extLst>
              <a:ext uri="{FF2B5EF4-FFF2-40B4-BE49-F238E27FC236}">
                <a16:creationId xmlns:a16="http://schemas.microsoft.com/office/drawing/2014/main" id="{7E0C86C5-9B83-46B1-A1F1-322ECEA94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3171" y="290870"/>
            <a:ext cx="11587648" cy="8304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ay-in ceiling tile speaker">
            <a:extLst>
              <a:ext uri="{FF2B5EF4-FFF2-40B4-BE49-F238E27FC236}">
                <a16:creationId xmlns:a16="http://schemas.microsoft.com/office/drawing/2014/main" id="{0A155D97-3FBB-438C-9A19-55BDCBF32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2168" y="6874702"/>
            <a:ext cx="6550428" cy="655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Device Choices</a:t>
            </a:r>
          </a:p>
        </p:txBody>
      </p:sp>
      <p:sp>
        <p:nvSpPr>
          <p:cNvPr id="18" name="TextBox 17">
            <a:extLst>
              <a:ext uri="{FF2B5EF4-FFF2-40B4-BE49-F238E27FC236}">
                <a16:creationId xmlns:a16="http://schemas.microsoft.com/office/drawing/2014/main" id="{AC783CDB-DA11-4B14-999B-9D0004F4B9CA}"/>
              </a:ext>
            </a:extLst>
          </p:cNvPr>
          <p:cNvSpPr txBox="1"/>
          <p:nvPr/>
        </p:nvSpPr>
        <p:spPr>
          <a:xfrm>
            <a:off x="1353263" y="3632911"/>
            <a:ext cx="10346108" cy="5632311"/>
          </a:xfrm>
          <a:prstGeom prst="rect">
            <a:avLst/>
          </a:prstGeom>
          <a:noFill/>
        </p:spPr>
        <p:txBody>
          <a:bodyPr wrap="square" rtlCol="0">
            <a:spAutoFit/>
          </a:bodyPr>
          <a:lstStyle/>
          <a:p>
            <a:r>
              <a:rPr lang="en-US" b="1" u="sng" dirty="0"/>
              <a:t>Wall Mounted</a:t>
            </a:r>
            <a:br>
              <a:rPr lang="en-US" dirty="0"/>
            </a:br>
            <a:br>
              <a:rPr lang="en-US" dirty="0"/>
            </a:br>
            <a:r>
              <a:rPr lang="en-US" dirty="0"/>
              <a:t>Wall Mounted, recessed or surface mount</a:t>
            </a:r>
            <a:br>
              <a:rPr lang="en-US" dirty="0"/>
            </a:br>
            <a:br>
              <a:rPr lang="en-US" dirty="0"/>
            </a:br>
            <a:r>
              <a:rPr lang="en-US" dirty="0"/>
              <a:t>Fairly directional sound</a:t>
            </a:r>
            <a:br>
              <a:rPr lang="en-US" dirty="0"/>
            </a:br>
            <a:br>
              <a:rPr lang="en-US" dirty="0"/>
            </a:br>
            <a:r>
              <a:rPr lang="en-US" dirty="0"/>
              <a:t>Typically a smaller driver than lay-in ceiling tile, but good coverage</a:t>
            </a:r>
            <a:br>
              <a:rPr lang="en-US" dirty="0"/>
            </a:br>
            <a:br>
              <a:rPr lang="en-US" dirty="0"/>
            </a:br>
            <a:r>
              <a:rPr lang="en-US" dirty="0"/>
              <a:t>Generally installed in a fixed position for its lifetime</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a:extLst>
              <a:ext uri="{FF2B5EF4-FFF2-40B4-BE49-F238E27FC236}">
                <a16:creationId xmlns:a16="http://schemas.microsoft.com/office/drawing/2014/main" id="{9516D54F-0FB4-4C88-AC03-B81FEACFF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0962" y="4754656"/>
            <a:ext cx="4206688" cy="4206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quare Speaker">
            <a:extLst>
              <a:ext uri="{FF2B5EF4-FFF2-40B4-BE49-F238E27FC236}">
                <a16:creationId xmlns:a16="http://schemas.microsoft.com/office/drawing/2014/main" id="{F5589B6E-DFA1-4832-9562-CA0F7005D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8281" y="8557071"/>
            <a:ext cx="8496382" cy="4248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of PoE+ Vandal and Weather Resistant Wall Mount IP Speaker">
            <a:extLst>
              <a:ext uri="{FF2B5EF4-FFF2-40B4-BE49-F238E27FC236}">
                <a16:creationId xmlns:a16="http://schemas.microsoft.com/office/drawing/2014/main" id="{E1E7C539-B3E1-48BD-8E18-EDC7BD705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1263" y="413894"/>
            <a:ext cx="4206688" cy="41926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of PoE+ Indoor Wall / Ceiling Mount IP Speaker with Talkback Microphone and 25V/70V Switch">
            <a:extLst>
              <a:ext uri="{FF2B5EF4-FFF2-40B4-BE49-F238E27FC236}">
                <a16:creationId xmlns:a16="http://schemas.microsoft.com/office/drawing/2014/main" id="{DB966208-A4C6-4281-9B7B-3E315C023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4812" y="606592"/>
            <a:ext cx="3788551" cy="414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66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Device Choices</a:t>
            </a:r>
          </a:p>
        </p:txBody>
      </p:sp>
      <p:sp>
        <p:nvSpPr>
          <p:cNvPr id="18" name="TextBox 17">
            <a:extLst>
              <a:ext uri="{FF2B5EF4-FFF2-40B4-BE49-F238E27FC236}">
                <a16:creationId xmlns:a16="http://schemas.microsoft.com/office/drawing/2014/main" id="{AC783CDB-DA11-4B14-999B-9D0004F4B9CA}"/>
              </a:ext>
            </a:extLst>
          </p:cNvPr>
          <p:cNvSpPr txBox="1"/>
          <p:nvPr/>
        </p:nvSpPr>
        <p:spPr>
          <a:xfrm>
            <a:off x="1353263" y="3632911"/>
            <a:ext cx="10346108" cy="6186309"/>
          </a:xfrm>
          <a:prstGeom prst="rect">
            <a:avLst/>
          </a:prstGeom>
          <a:noFill/>
        </p:spPr>
        <p:txBody>
          <a:bodyPr wrap="square" rtlCol="0">
            <a:spAutoFit/>
          </a:bodyPr>
          <a:lstStyle/>
          <a:p>
            <a:r>
              <a:rPr lang="en-US" b="1" u="sng" dirty="0"/>
              <a:t>Speaker/Clock Combo</a:t>
            </a:r>
            <a:br>
              <a:rPr lang="en-US" dirty="0"/>
            </a:br>
            <a:br>
              <a:rPr lang="en-US" dirty="0"/>
            </a:br>
            <a:r>
              <a:rPr lang="en-US" dirty="0"/>
              <a:t>Wall Mounted, recessed or surface mount</a:t>
            </a:r>
          </a:p>
          <a:p>
            <a:endParaRPr lang="en-US" dirty="0"/>
          </a:p>
          <a:p>
            <a:r>
              <a:rPr lang="en-US" dirty="0"/>
              <a:t>One device means fewer cables and switchports for IP endpoints</a:t>
            </a:r>
            <a:br>
              <a:rPr lang="en-US" dirty="0"/>
            </a:br>
            <a:br>
              <a:rPr lang="en-US" dirty="0"/>
            </a:br>
            <a:r>
              <a:rPr lang="en-US" dirty="0"/>
              <a:t>Typically a smaller driver than lay-in ceiling tile, but good coverage</a:t>
            </a:r>
            <a:br>
              <a:rPr lang="en-US" dirty="0"/>
            </a:br>
            <a:br>
              <a:rPr lang="en-US" dirty="0"/>
            </a:br>
            <a:r>
              <a:rPr lang="en-US" dirty="0"/>
              <a:t>Generally installed in a fixed position for its lifetime</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4" name="Picture 2" descr="Picture of PoE+ Indoor Wall Mount IP Speaker with LCD, LED Flashers, Talkback Microphone, and 25V/70V Switch">
            <a:extLst>
              <a:ext uri="{FF2B5EF4-FFF2-40B4-BE49-F238E27FC236}">
                <a16:creationId xmlns:a16="http://schemas.microsoft.com/office/drawing/2014/main" id="{488B3198-0C45-41D2-86F5-25098DD7C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9025" y="673255"/>
            <a:ext cx="4585017" cy="48263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2C8B8D8-9CCC-4933-ADE1-C5EBBAFA1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1958" y="6858000"/>
            <a:ext cx="4585017" cy="45850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86845F9-1477-4FF0-851F-92F715917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9460" y="5144231"/>
            <a:ext cx="3614918" cy="361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00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Device Choices</a:t>
            </a:r>
          </a:p>
        </p:txBody>
      </p:sp>
      <p:sp>
        <p:nvSpPr>
          <p:cNvPr id="18" name="TextBox 17">
            <a:extLst>
              <a:ext uri="{FF2B5EF4-FFF2-40B4-BE49-F238E27FC236}">
                <a16:creationId xmlns:a16="http://schemas.microsoft.com/office/drawing/2014/main" id="{AC783CDB-DA11-4B14-999B-9D0004F4B9CA}"/>
              </a:ext>
            </a:extLst>
          </p:cNvPr>
          <p:cNvSpPr txBox="1"/>
          <p:nvPr/>
        </p:nvSpPr>
        <p:spPr>
          <a:xfrm>
            <a:off x="1353263" y="3632911"/>
            <a:ext cx="10346108" cy="3970318"/>
          </a:xfrm>
          <a:prstGeom prst="rect">
            <a:avLst/>
          </a:prstGeom>
          <a:noFill/>
        </p:spPr>
        <p:txBody>
          <a:bodyPr wrap="square" rtlCol="0">
            <a:spAutoFit/>
          </a:bodyPr>
          <a:lstStyle/>
          <a:p>
            <a:r>
              <a:rPr lang="en-US" b="1" u="sng" dirty="0"/>
              <a:t>Clean Room</a:t>
            </a:r>
            <a:br>
              <a:rPr lang="en-US" dirty="0"/>
            </a:br>
            <a:br>
              <a:rPr lang="en-US" dirty="0"/>
            </a:br>
            <a:r>
              <a:rPr lang="en-US" dirty="0"/>
              <a:t>Ceiling or Wall Mount</a:t>
            </a:r>
            <a:br>
              <a:rPr lang="en-US" dirty="0"/>
            </a:br>
            <a:br>
              <a:rPr lang="en-US" dirty="0"/>
            </a:br>
            <a:r>
              <a:rPr lang="en-US" dirty="0"/>
              <a:t>Ideal for cafeteria areas where cooking oils in the air land on and reduce audio quality over time with traditional speakers.</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2" name="Picture 2" descr="Clean Room Speaker">
            <a:extLst>
              <a:ext uri="{FF2B5EF4-FFF2-40B4-BE49-F238E27FC236}">
                <a16:creationId xmlns:a16="http://schemas.microsoft.com/office/drawing/2014/main" id="{3744582D-7331-42D3-9D1B-05B530EF7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164" y="1517289"/>
            <a:ext cx="8462486" cy="42312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lean room speaker">
            <a:extLst>
              <a:ext uri="{FF2B5EF4-FFF2-40B4-BE49-F238E27FC236}">
                <a16:creationId xmlns:a16="http://schemas.microsoft.com/office/drawing/2014/main" id="{0C80DB00-FF91-40A7-8AD9-83F351B8B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9592" y="6064134"/>
            <a:ext cx="5714995" cy="571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78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latin typeface="Blue Highway" pitchFamily="2" charset="0"/>
              </a:rPr>
              <a:t> </a:t>
            </a:r>
          </a:p>
        </p:txBody>
      </p:sp>
      <p:sp>
        <p:nvSpPr>
          <p:cNvPr id="3" name="Content Placeholder 2"/>
          <p:cNvSpPr>
            <a:spLocks noGrp="1"/>
          </p:cNvSpPr>
          <p:nvPr>
            <p:ph sz="half" idx="1"/>
          </p:nvPr>
        </p:nvSpPr>
        <p:spPr/>
        <p:txBody>
          <a:bodyPr>
            <a:normAutofit fontScale="92500" lnSpcReduction="10000"/>
          </a:bodyPr>
          <a:lstStyle/>
          <a:p>
            <a:r>
              <a:rPr lang="en-US" dirty="0">
                <a:latin typeface="Blue Highway" pitchFamily="2" charset="0"/>
              </a:rPr>
              <a:t>Family Business</a:t>
            </a:r>
          </a:p>
          <a:p>
            <a:r>
              <a:rPr lang="en-US" dirty="0">
                <a:latin typeface="Blue Highway" pitchFamily="2" charset="0"/>
              </a:rPr>
              <a:t>16 Years Voice Experience </a:t>
            </a:r>
          </a:p>
          <a:p>
            <a:r>
              <a:rPr lang="en-US" dirty="0">
                <a:latin typeface="Blue Highway" pitchFamily="2" charset="0"/>
              </a:rPr>
              <a:t>Strengths in Troubleshooting and Project Management</a:t>
            </a:r>
          </a:p>
        </p:txBody>
      </p:sp>
      <p:sp>
        <p:nvSpPr>
          <p:cNvPr id="4" name="Content Placeholder 3"/>
          <p:cNvSpPr>
            <a:spLocks noGrp="1"/>
          </p:cNvSpPr>
          <p:nvPr>
            <p:ph sz="half" idx="2"/>
          </p:nvPr>
        </p:nvSpPr>
        <p:spPr/>
        <p:txBody>
          <a:bodyPr>
            <a:normAutofit fontScale="92500" lnSpcReduction="10000"/>
          </a:bodyPr>
          <a:lstStyle/>
          <a:p>
            <a:r>
              <a:rPr lang="en-US" dirty="0">
                <a:latin typeface="Blue Highway" pitchFamily="2" charset="0"/>
              </a:rPr>
              <a:t>Mitel, Cisco, Inter-tel, Panasonic, Samsung, Asterisk, 3Com</a:t>
            </a:r>
          </a:p>
          <a:p>
            <a:r>
              <a:rPr lang="en-US" dirty="0">
                <a:latin typeface="Blue Highway" pitchFamily="2" charset="0"/>
              </a:rPr>
              <a:t>HP and Cisco Switching and Routing</a:t>
            </a:r>
          </a:p>
          <a:p>
            <a:r>
              <a:rPr lang="en-US" dirty="0">
                <a:latin typeface="Blue Highway" pitchFamily="2" charset="0"/>
              </a:rPr>
              <a:t>Windows PC and Server</a:t>
            </a:r>
          </a:p>
          <a:p>
            <a:r>
              <a:rPr lang="en-US" dirty="0">
                <a:latin typeface="Blue Highway" pitchFamily="2" charset="0"/>
              </a:rPr>
              <a:t>VMware</a:t>
            </a:r>
          </a:p>
          <a:p>
            <a:r>
              <a:rPr lang="en-US" dirty="0">
                <a:latin typeface="Blue Highway" pitchFamily="2" charset="0"/>
              </a:rPr>
              <a:t>Security and Fire Alarms</a:t>
            </a:r>
          </a:p>
          <a:p>
            <a:r>
              <a:rPr lang="en-US" dirty="0">
                <a:latin typeface="Blue Highway" pitchFamily="2" charset="0"/>
              </a:rPr>
              <a:t>Video Surveillance</a:t>
            </a:r>
          </a:p>
          <a:p>
            <a:r>
              <a:rPr lang="en-US" dirty="0">
                <a:latin typeface="Blue Highway" pitchFamily="2" charset="0"/>
              </a:rPr>
              <a:t>Door Access</a:t>
            </a:r>
          </a:p>
          <a:p>
            <a:r>
              <a:rPr lang="en-US" dirty="0">
                <a:latin typeface="Blue Highway" pitchFamily="2" charset="0"/>
              </a:rPr>
              <a:t>Structured Cabling</a:t>
            </a:r>
          </a:p>
          <a:p>
            <a:r>
              <a:rPr lang="en-US" dirty="0">
                <a:latin typeface="Blue Highway" pitchFamily="2" charset="0"/>
              </a:rPr>
              <a:t>ALICE Certified</a:t>
            </a:r>
          </a:p>
        </p:txBody>
      </p:sp>
      <p:pic>
        <p:nvPicPr>
          <p:cNvPr id="19458" name="Picture 2" descr="Image result for headshot icon">
            <a:extLst>
              <a:ext uri="{FF2B5EF4-FFF2-40B4-BE49-F238E27FC236}">
                <a16:creationId xmlns:a16="http://schemas.microsoft.com/office/drawing/2014/main" id="{CF200DF1-9F67-49FC-9793-5201B17D1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823" y="7545358"/>
            <a:ext cx="4325216" cy="43252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2570EA-9CA8-43DE-A9DB-6795B44601F4}"/>
              </a:ext>
            </a:extLst>
          </p:cNvPr>
          <p:cNvSpPr txBox="1"/>
          <p:nvPr/>
        </p:nvSpPr>
        <p:spPr>
          <a:xfrm>
            <a:off x="2509381" y="11919984"/>
            <a:ext cx="2515432" cy="461665"/>
          </a:xfrm>
          <a:prstGeom prst="rect">
            <a:avLst/>
          </a:prstGeom>
          <a:noFill/>
        </p:spPr>
        <p:txBody>
          <a:bodyPr wrap="none" rtlCol="0">
            <a:spAutoFit/>
          </a:bodyPr>
          <a:lstStyle/>
          <a:p>
            <a:r>
              <a:rPr lang="en-US" sz="2400" dirty="0"/>
              <a:t>Photo Unavailable</a:t>
            </a:r>
          </a:p>
        </p:txBody>
      </p:sp>
      <p:sp>
        <p:nvSpPr>
          <p:cNvPr id="8" name="Rectangle 7">
            <a:extLst>
              <a:ext uri="{FF2B5EF4-FFF2-40B4-BE49-F238E27FC236}">
                <a16:creationId xmlns:a16="http://schemas.microsoft.com/office/drawing/2014/main" id="{FABF1AFA-F7A4-4956-8786-2E3D180F28A0}"/>
              </a:ext>
            </a:extLst>
          </p:cNvPr>
          <p:cNvSpPr/>
          <p:nvPr/>
        </p:nvSpPr>
        <p:spPr>
          <a:xfrm>
            <a:off x="1421102" y="1001175"/>
            <a:ext cx="9542997" cy="1200329"/>
          </a:xfrm>
          <a:prstGeom prst="rect">
            <a:avLst/>
          </a:prstGeom>
        </p:spPr>
        <p:txBody>
          <a:bodyPr wrap="none">
            <a:spAutoFit/>
          </a:bodyPr>
          <a:lstStyle/>
          <a:p>
            <a:r>
              <a:rPr lang="en-US" sz="7200" dirty="0">
                <a:solidFill>
                  <a:schemeClr val="tx2"/>
                </a:solidFill>
                <a:latin typeface="+mj-lt"/>
              </a:rPr>
              <a:t>Personal Background</a:t>
            </a:r>
          </a:p>
        </p:txBody>
      </p:sp>
    </p:spTree>
    <p:extLst>
      <p:ext uri="{BB962C8B-B14F-4D97-AF65-F5344CB8AC3E}">
        <p14:creationId xmlns:p14="http://schemas.microsoft.com/office/powerpoint/2010/main" val="2784623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Device Choices</a:t>
            </a:r>
          </a:p>
        </p:txBody>
      </p:sp>
      <p:sp>
        <p:nvSpPr>
          <p:cNvPr id="18" name="TextBox 17">
            <a:extLst>
              <a:ext uri="{FF2B5EF4-FFF2-40B4-BE49-F238E27FC236}">
                <a16:creationId xmlns:a16="http://schemas.microsoft.com/office/drawing/2014/main" id="{AC783CDB-DA11-4B14-999B-9D0004F4B9CA}"/>
              </a:ext>
            </a:extLst>
          </p:cNvPr>
          <p:cNvSpPr txBox="1"/>
          <p:nvPr/>
        </p:nvSpPr>
        <p:spPr>
          <a:xfrm>
            <a:off x="1353263" y="3632911"/>
            <a:ext cx="10346108" cy="6186309"/>
          </a:xfrm>
          <a:prstGeom prst="rect">
            <a:avLst/>
          </a:prstGeom>
          <a:noFill/>
        </p:spPr>
        <p:txBody>
          <a:bodyPr wrap="square" rtlCol="0">
            <a:spAutoFit/>
          </a:bodyPr>
          <a:lstStyle/>
          <a:p>
            <a:r>
              <a:rPr lang="en-US" b="1" u="sng" dirty="0"/>
              <a:t>Horns</a:t>
            </a:r>
            <a:br>
              <a:rPr lang="en-US" dirty="0"/>
            </a:br>
            <a:br>
              <a:rPr lang="en-US" dirty="0"/>
            </a:br>
            <a:r>
              <a:rPr lang="en-US" dirty="0"/>
              <a:t>Wall, Beam, or Fixed Ceiling Mounted </a:t>
            </a:r>
            <a:br>
              <a:rPr lang="en-US" dirty="0"/>
            </a:br>
            <a:endParaRPr lang="en-US" dirty="0"/>
          </a:p>
          <a:p>
            <a:r>
              <a:rPr lang="en-US" dirty="0"/>
              <a:t>Great sound projection over distances</a:t>
            </a:r>
            <a:br>
              <a:rPr lang="en-US" dirty="0"/>
            </a:br>
            <a:br>
              <a:rPr lang="en-US" dirty="0"/>
            </a:br>
            <a:r>
              <a:rPr lang="en-US" dirty="0"/>
              <a:t>Decent pickup for talkback, but not great.</a:t>
            </a:r>
            <a:br>
              <a:rPr lang="en-US" dirty="0"/>
            </a:br>
            <a:br>
              <a:rPr lang="en-US" dirty="0"/>
            </a:br>
            <a:r>
              <a:rPr lang="en-US" dirty="0"/>
              <a:t>Hard to Damage</a:t>
            </a:r>
            <a:br>
              <a:rPr lang="en-US" dirty="0"/>
            </a:br>
            <a:br>
              <a:rPr lang="en-US" dirty="0"/>
            </a:br>
            <a:r>
              <a:rPr lang="en-US" dirty="0"/>
              <a:t>All Weather</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8" name="Picture 2">
            <a:extLst>
              <a:ext uri="{FF2B5EF4-FFF2-40B4-BE49-F238E27FC236}">
                <a16:creationId xmlns:a16="http://schemas.microsoft.com/office/drawing/2014/main" id="{6764A4F1-36AD-4CDE-9790-67F118999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8681" y="1992284"/>
            <a:ext cx="3325706" cy="33257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168C3E0-F8F5-4EE6-B448-A217E5797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3033" y="9118023"/>
            <a:ext cx="3871295" cy="38712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CE87333-C486-4608-8935-B10CD7A4A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7794" y="1901722"/>
            <a:ext cx="3462377" cy="34623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5CEBAB6-E0C7-4D52-8DE5-7CE3EBA7E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8469" y="6000158"/>
            <a:ext cx="2786715" cy="27867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icture of 8&quot; 2-Way Stadium Horn Speaker System 90° x 90°">
            <a:extLst>
              <a:ext uri="{FF2B5EF4-FFF2-40B4-BE49-F238E27FC236}">
                <a16:creationId xmlns:a16="http://schemas.microsoft.com/office/drawing/2014/main" id="{2BAA8BBE-A745-4AC3-815F-0A222ACFD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3912" y="6260523"/>
            <a:ext cx="27717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38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What Is Already In Place to Tie Into the ECS?</a:t>
            </a:r>
          </a:p>
        </p:txBody>
      </p:sp>
      <p:grpSp>
        <p:nvGrpSpPr>
          <p:cNvPr id="2" name="Group 1">
            <a:extLst>
              <a:ext uri="{FF2B5EF4-FFF2-40B4-BE49-F238E27FC236}">
                <a16:creationId xmlns:a16="http://schemas.microsoft.com/office/drawing/2014/main" id="{1CC65918-9D50-4AD2-B1E2-D1AD6BBC4B8B}"/>
              </a:ext>
            </a:extLst>
          </p:cNvPr>
          <p:cNvGrpSpPr/>
          <p:nvPr/>
        </p:nvGrpSpPr>
        <p:grpSpPr>
          <a:xfrm>
            <a:off x="10966764" y="2552273"/>
            <a:ext cx="12346626" cy="9178505"/>
            <a:chOff x="2333650" y="-184134"/>
            <a:chExt cx="20541829" cy="13530934"/>
          </a:xfrm>
        </p:grpSpPr>
        <p:pic>
          <p:nvPicPr>
            <p:cNvPr id="6" name="Graphic 5" descr="Schoolhouse">
              <a:extLst>
                <a:ext uri="{FF2B5EF4-FFF2-40B4-BE49-F238E27FC236}">
                  <a16:creationId xmlns:a16="http://schemas.microsoft.com/office/drawing/2014/main" id="{077EC290-B316-4EA7-A8A6-A8ACA2F2A8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5816" y="136725"/>
              <a:ext cx="11697497" cy="11697497"/>
            </a:xfrm>
            <a:prstGeom prst="rect">
              <a:avLst/>
            </a:prstGeom>
          </p:spPr>
        </p:pic>
        <p:pic>
          <p:nvPicPr>
            <p:cNvPr id="8" name="Graphic 7" descr="Bell">
              <a:extLst>
                <a:ext uri="{FF2B5EF4-FFF2-40B4-BE49-F238E27FC236}">
                  <a16:creationId xmlns:a16="http://schemas.microsoft.com/office/drawing/2014/main" id="{82EBAD5F-37D4-4D3C-A0EC-F08782E5EA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97083" y="369200"/>
              <a:ext cx="2437765" cy="2437765"/>
            </a:xfrm>
            <a:prstGeom prst="rect">
              <a:avLst/>
            </a:prstGeom>
          </p:spPr>
        </p:pic>
        <p:pic>
          <p:nvPicPr>
            <p:cNvPr id="9" name="Graphic 8" descr="Laptop">
              <a:extLst>
                <a:ext uri="{FF2B5EF4-FFF2-40B4-BE49-F238E27FC236}">
                  <a16:creationId xmlns:a16="http://schemas.microsoft.com/office/drawing/2014/main" id="{80B9FD08-3400-4280-8DFB-411CEAC96E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33650" y="3717586"/>
              <a:ext cx="2437765" cy="2437765"/>
            </a:xfrm>
            <a:prstGeom prst="rect">
              <a:avLst/>
            </a:prstGeom>
          </p:spPr>
        </p:pic>
        <p:pic>
          <p:nvPicPr>
            <p:cNvPr id="10" name="Graphic 9" descr="Smart Phone">
              <a:extLst>
                <a:ext uri="{FF2B5EF4-FFF2-40B4-BE49-F238E27FC236}">
                  <a16:creationId xmlns:a16="http://schemas.microsoft.com/office/drawing/2014/main" id="{590BE21A-AE8D-40DC-9F92-92BC6B47C0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90847" y="7525216"/>
              <a:ext cx="2437765" cy="2437765"/>
            </a:xfrm>
            <a:prstGeom prst="rect">
              <a:avLst/>
            </a:prstGeom>
          </p:spPr>
        </p:pic>
        <p:pic>
          <p:nvPicPr>
            <p:cNvPr id="11" name="Graphic 10" descr="Wireless router">
              <a:extLst>
                <a:ext uri="{FF2B5EF4-FFF2-40B4-BE49-F238E27FC236}">
                  <a16:creationId xmlns:a16="http://schemas.microsoft.com/office/drawing/2014/main" id="{2EBD6A69-8121-49A8-B549-2BDC73EB66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85682" y="-184134"/>
              <a:ext cx="2437765" cy="2437765"/>
            </a:xfrm>
            <a:prstGeom prst="rect">
              <a:avLst/>
            </a:prstGeom>
          </p:spPr>
        </p:pic>
        <p:pic>
          <p:nvPicPr>
            <p:cNvPr id="12" name="Graphic 11" descr="Email">
              <a:extLst>
                <a:ext uri="{FF2B5EF4-FFF2-40B4-BE49-F238E27FC236}">
                  <a16:creationId xmlns:a16="http://schemas.microsoft.com/office/drawing/2014/main" id="{3AD8AE56-E0A5-4019-A583-42A5EAAFBA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81573" y="7525216"/>
              <a:ext cx="2437765" cy="2437765"/>
            </a:xfrm>
            <a:prstGeom prst="rect">
              <a:avLst/>
            </a:prstGeom>
          </p:spPr>
        </p:pic>
        <p:pic>
          <p:nvPicPr>
            <p:cNvPr id="13" name="Graphic 12" descr="Key">
              <a:extLst>
                <a:ext uri="{FF2B5EF4-FFF2-40B4-BE49-F238E27FC236}">
                  <a16:creationId xmlns:a16="http://schemas.microsoft.com/office/drawing/2014/main" id="{1F8DE37A-B882-408C-9B80-A884F164430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2807" y="10909035"/>
              <a:ext cx="2437765" cy="2437765"/>
            </a:xfrm>
            <a:prstGeom prst="rect">
              <a:avLst/>
            </a:prstGeom>
          </p:spPr>
        </p:pic>
        <p:pic>
          <p:nvPicPr>
            <p:cNvPr id="14" name="Graphic 13" descr="Security Camera">
              <a:extLst>
                <a:ext uri="{FF2B5EF4-FFF2-40B4-BE49-F238E27FC236}">
                  <a16:creationId xmlns:a16="http://schemas.microsoft.com/office/drawing/2014/main" id="{903C0EA3-7C43-4CB0-8806-1923F8EE22C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170909" y="10561307"/>
              <a:ext cx="2437765" cy="2437765"/>
            </a:xfrm>
            <a:prstGeom prst="rect">
              <a:avLst/>
            </a:prstGeom>
          </p:spPr>
        </p:pic>
        <p:pic>
          <p:nvPicPr>
            <p:cNvPr id="15" name="Graphic 14" descr="Streetlight">
              <a:extLst>
                <a:ext uri="{FF2B5EF4-FFF2-40B4-BE49-F238E27FC236}">
                  <a16:creationId xmlns:a16="http://schemas.microsoft.com/office/drawing/2014/main" id="{C60DA2F1-316C-4E42-A41D-543CA0758AA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0437714" y="3534660"/>
              <a:ext cx="2437765" cy="2437765"/>
            </a:xfrm>
            <a:prstGeom prst="rect">
              <a:avLst/>
            </a:prstGeom>
          </p:spPr>
        </p:pic>
        <p:pic>
          <p:nvPicPr>
            <p:cNvPr id="16" name="Graphic 15" descr="Siren">
              <a:extLst>
                <a:ext uri="{FF2B5EF4-FFF2-40B4-BE49-F238E27FC236}">
                  <a16:creationId xmlns:a16="http://schemas.microsoft.com/office/drawing/2014/main" id="{AC145AF2-0DE0-4114-8167-A7728181C6F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561045" y="369200"/>
              <a:ext cx="2437765" cy="2437765"/>
            </a:xfrm>
            <a:prstGeom prst="rect">
              <a:avLst/>
            </a:prstGeom>
          </p:spPr>
        </p:pic>
        <p:pic>
          <p:nvPicPr>
            <p:cNvPr id="17" name="Graphic 16" descr="Receiver">
              <a:extLst>
                <a:ext uri="{FF2B5EF4-FFF2-40B4-BE49-F238E27FC236}">
                  <a16:creationId xmlns:a16="http://schemas.microsoft.com/office/drawing/2014/main" id="{61395126-FE15-4849-9C03-91BC7442B2F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066857" y="10615339"/>
              <a:ext cx="2437765" cy="2437765"/>
            </a:xfrm>
            <a:prstGeom prst="rect">
              <a:avLst/>
            </a:prstGeom>
          </p:spPr>
        </p:pic>
      </p:grpSp>
      <p:sp>
        <p:nvSpPr>
          <p:cNvPr id="18" name="TextBox 17">
            <a:extLst>
              <a:ext uri="{FF2B5EF4-FFF2-40B4-BE49-F238E27FC236}">
                <a16:creationId xmlns:a16="http://schemas.microsoft.com/office/drawing/2014/main" id="{AC783CDB-DA11-4B14-999B-9D0004F4B9CA}"/>
              </a:ext>
            </a:extLst>
          </p:cNvPr>
          <p:cNvSpPr txBox="1"/>
          <p:nvPr/>
        </p:nvSpPr>
        <p:spPr>
          <a:xfrm>
            <a:off x="1353263" y="4961451"/>
            <a:ext cx="10346108" cy="7294305"/>
          </a:xfrm>
          <a:prstGeom prst="rect">
            <a:avLst/>
          </a:prstGeom>
          <a:noFill/>
        </p:spPr>
        <p:txBody>
          <a:bodyPr wrap="square" rtlCol="0">
            <a:spAutoFit/>
          </a:bodyPr>
          <a:lstStyle/>
          <a:p>
            <a:pPr marL="571500" indent="-571500">
              <a:buFont typeface="Arial" panose="020B0604020202020204" pitchFamily="34" charset="0"/>
              <a:buChar char="•"/>
            </a:pPr>
            <a:r>
              <a:rPr lang="en-US" dirty="0"/>
              <a:t>Fire Alarms</a:t>
            </a:r>
          </a:p>
          <a:p>
            <a:pPr marL="571500" indent="-571500">
              <a:buFont typeface="Arial" panose="020B0604020202020204" pitchFamily="34" charset="0"/>
              <a:buChar char="•"/>
            </a:pPr>
            <a:r>
              <a:rPr lang="en-US" dirty="0"/>
              <a:t>Security Alarms</a:t>
            </a:r>
          </a:p>
          <a:p>
            <a:pPr marL="571500" indent="-571500">
              <a:buFont typeface="Arial" panose="020B0604020202020204" pitchFamily="34" charset="0"/>
              <a:buChar char="•"/>
            </a:pPr>
            <a:r>
              <a:rPr lang="en-US" dirty="0"/>
              <a:t>Mass Notification Email or SMS</a:t>
            </a:r>
          </a:p>
          <a:p>
            <a:pPr marL="571500" indent="-571500">
              <a:buFont typeface="Arial" panose="020B0604020202020204" pitchFamily="34" charset="0"/>
              <a:buChar char="•"/>
            </a:pPr>
            <a:r>
              <a:rPr lang="en-US" dirty="0"/>
              <a:t>Panic Buttons</a:t>
            </a:r>
          </a:p>
          <a:p>
            <a:pPr marL="571500" indent="-571500">
              <a:buFont typeface="Arial" panose="020B0604020202020204" pitchFamily="34" charset="0"/>
              <a:buChar char="•"/>
            </a:pPr>
            <a:r>
              <a:rPr lang="en-US" dirty="0"/>
              <a:t>Door Access Systems</a:t>
            </a:r>
          </a:p>
          <a:p>
            <a:pPr marL="571500" indent="-571500">
              <a:buFont typeface="Arial" panose="020B0604020202020204" pitchFamily="34" charset="0"/>
              <a:buChar char="•"/>
            </a:pPr>
            <a:r>
              <a:rPr lang="en-US" dirty="0"/>
              <a:t>Phone Systems</a:t>
            </a:r>
          </a:p>
          <a:p>
            <a:pPr marL="571500" indent="-571500">
              <a:buFont typeface="Arial" panose="020B0604020202020204" pitchFamily="34" charset="0"/>
              <a:buChar char="•"/>
            </a:pPr>
            <a:r>
              <a:rPr lang="en-US" dirty="0"/>
              <a:t>Two-way Radios</a:t>
            </a:r>
          </a:p>
          <a:p>
            <a:pPr marL="571500" indent="-571500">
              <a:buFont typeface="Arial" panose="020B0604020202020204" pitchFamily="34" charset="0"/>
              <a:buChar char="•"/>
            </a:pPr>
            <a:r>
              <a:rPr lang="en-US" dirty="0"/>
              <a:t>Weather Alert Radios</a:t>
            </a:r>
          </a:p>
          <a:p>
            <a:pPr marL="571500" indent="-571500">
              <a:buFont typeface="Arial" panose="020B0604020202020204" pitchFamily="34" charset="0"/>
              <a:buChar char="•"/>
            </a:pPr>
            <a:r>
              <a:rPr lang="en-US" dirty="0"/>
              <a:t>IOT – Monitor Defibrillators and Fire Extinguishers</a:t>
            </a:r>
          </a:p>
          <a:p>
            <a:pPr marL="571500" indent="-571500">
              <a:buFont typeface="Arial" panose="020B0604020202020204" pitchFamily="34" charset="0"/>
              <a:buChar char="•"/>
            </a:pPr>
            <a:r>
              <a:rPr lang="en-US" dirty="0"/>
              <a:t>IP Video Surveillance Systems</a:t>
            </a:r>
          </a:p>
          <a:p>
            <a:pPr marL="571500" indent="-571500">
              <a:buFont typeface="Arial" panose="020B0604020202020204" pitchFamily="34" charset="0"/>
              <a:buChar char="•"/>
            </a:pPr>
            <a:r>
              <a:rPr lang="en-US" dirty="0"/>
              <a:t>Digital Signage Systems</a:t>
            </a:r>
          </a:p>
          <a:p>
            <a:pPr marL="571500" indent="-571500">
              <a:buFont typeface="Arial" panose="020B0604020202020204" pitchFamily="34" charset="0"/>
              <a:buChar char="•"/>
            </a:pPr>
            <a:r>
              <a:rPr lang="en-US" dirty="0"/>
              <a:t>Wireless Pendant Systems</a:t>
            </a:r>
          </a:p>
          <a:p>
            <a:pPr marL="571500" indent="-571500">
              <a:buFont typeface="Arial" panose="020B0604020202020204" pitchFamily="34" charset="0"/>
              <a:buChar char="•"/>
            </a:pPr>
            <a:r>
              <a:rPr lang="en-US" dirty="0"/>
              <a:t>Temperature / Environmental Monitoring Systems </a:t>
            </a:r>
          </a:p>
        </p:txBody>
      </p:sp>
    </p:spTree>
    <p:extLst>
      <p:ext uri="{BB962C8B-B14F-4D97-AF65-F5344CB8AC3E}">
        <p14:creationId xmlns:p14="http://schemas.microsoft.com/office/powerpoint/2010/main" val="292907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Phone System Integration</a:t>
            </a:r>
          </a:p>
        </p:txBody>
      </p:sp>
      <p:grpSp>
        <p:nvGrpSpPr>
          <p:cNvPr id="2" name="Group 1">
            <a:extLst>
              <a:ext uri="{FF2B5EF4-FFF2-40B4-BE49-F238E27FC236}">
                <a16:creationId xmlns:a16="http://schemas.microsoft.com/office/drawing/2014/main" id="{1CC65918-9D50-4AD2-B1E2-D1AD6BBC4B8B}"/>
              </a:ext>
            </a:extLst>
          </p:cNvPr>
          <p:cNvGrpSpPr/>
          <p:nvPr/>
        </p:nvGrpSpPr>
        <p:grpSpPr>
          <a:xfrm>
            <a:off x="13624699" y="2769923"/>
            <a:ext cx="7030758" cy="8761631"/>
            <a:chOff x="6755816" y="136725"/>
            <a:chExt cx="11697497" cy="12916379"/>
          </a:xfrm>
        </p:grpSpPr>
        <p:pic>
          <p:nvPicPr>
            <p:cNvPr id="6" name="Graphic 5" descr="Schoolhouse">
              <a:extLst>
                <a:ext uri="{FF2B5EF4-FFF2-40B4-BE49-F238E27FC236}">
                  <a16:creationId xmlns:a16="http://schemas.microsoft.com/office/drawing/2014/main" id="{077EC290-B316-4EA7-A8A6-A8ACA2F2A8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5816" y="136725"/>
              <a:ext cx="11697497" cy="11697497"/>
            </a:xfrm>
            <a:prstGeom prst="rect">
              <a:avLst/>
            </a:prstGeom>
          </p:spPr>
        </p:pic>
        <p:pic>
          <p:nvPicPr>
            <p:cNvPr id="17" name="Graphic 16" descr="Receiver">
              <a:extLst>
                <a:ext uri="{FF2B5EF4-FFF2-40B4-BE49-F238E27FC236}">
                  <a16:creationId xmlns:a16="http://schemas.microsoft.com/office/drawing/2014/main" id="{61395126-FE15-4849-9C03-91BC7442B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66857" y="10615339"/>
              <a:ext cx="2437765" cy="2437765"/>
            </a:xfrm>
            <a:prstGeom prst="rect">
              <a:avLst/>
            </a:prstGeom>
          </p:spPr>
        </p:pic>
      </p:grpSp>
      <p:sp>
        <p:nvSpPr>
          <p:cNvPr id="18" name="TextBox 17">
            <a:extLst>
              <a:ext uri="{FF2B5EF4-FFF2-40B4-BE49-F238E27FC236}">
                <a16:creationId xmlns:a16="http://schemas.microsoft.com/office/drawing/2014/main" id="{AC783CDB-DA11-4B14-999B-9D0004F4B9CA}"/>
              </a:ext>
            </a:extLst>
          </p:cNvPr>
          <p:cNvSpPr txBox="1"/>
          <p:nvPr/>
        </p:nvSpPr>
        <p:spPr>
          <a:xfrm>
            <a:off x="1353263" y="3466656"/>
            <a:ext cx="10346108" cy="7848302"/>
          </a:xfrm>
          <a:prstGeom prst="rect">
            <a:avLst/>
          </a:prstGeom>
          <a:noFill/>
        </p:spPr>
        <p:txBody>
          <a:bodyPr wrap="square" rtlCol="0">
            <a:spAutoFit/>
          </a:bodyPr>
          <a:lstStyle/>
          <a:p>
            <a:r>
              <a:rPr lang="en-US" dirty="0"/>
              <a:t>If you can only initiate a page from the front office, this poses a serious bottleneck on timely communication, and a single point of failure in the event those staff aren’t able to make pages.</a:t>
            </a:r>
          </a:p>
          <a:p>
            <a:endParaRPr lang="en-US" dirty="0"/>
          </a:p>
          <a:p>
            <a:r>
              <a:rPr lang="en-US" dirty="0"/>
              <a:t>If it is not budgetarily feasible to address the broader system issues, investigate integration between the current paging system and current phone system.</a:t>
            </a:r>
          </a:p>
          <a:p>
            <a:endParaRPr lang="en-US" dirty="0"/>
          </a:p>
          <a:p>
            <a:r>
              <a:rPr lang="en-US" dirty="0"/>
              <a:t>It is important to consider with talkback capabilities that more than one page may occur at the same time. Plan for multiple connections and establish prioritization rules so the most urgent pages succeed when there is conflict.</a:t>
            </a:r>
          </a:p>
        </p:txBody>
      </p:sp>
    </p:spTree>
    <p:extLst>
      <p:ext uri="{BB962C8B-B14F-4D97-AF65-F5344CB8AC3E}">
        <p14:creationId xmlns:p14="http://schemas.microsoft.com/office/powerpoint/2010/main" val="397810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Phone System Integration</a:t>
            </a:r>
          </a:p>
        </p:txBody>
      </p:sp>
      <p:grpSp>
        <p:nvGrpSpPr>
          <p:cNvPr id="2" name="Group 1">
            <a:extLst>
              <a:ext uri="{FF2B5EF4-FFF2-40B4-BE49-F238E27FC236}">
                <a16:creationId xmlns:a16="http://schemas.microsoft.com/office/drawing/2014/main" id="{1CC65918-9D50-4AD2-B1E2-D1AD6BBC4B8B}"/>
              </a:ext>
            </a:extLst>
          </p:cNvPr>
          <p:cNvGrpSpPr/>
          <p:nvPr/>
        </p:nvGrpSpPr>
        <p:grpSpPr>
          <a:xfrm>
            <a:off x="13624699" y="2769923"/>
            <a:ext cx="7030758" cy="8761631"/>
            <a:chOff x="6755816" y="136725"/>
            <a:chExt cx="11697497" cy="12916379"/>
          </a:xfrm>
        </p:grpSpPr>
        <p:pic>
          <p:nvPicPr>
            <p:cNvPr id="6" name="Graphic 5" descr="Schoolhouse">
              <a:extLst>
                <a:ext uri="{FF2B5EF4-FFF2-40B4-BE49-F238E27FC236}">
                  <a16:creationId xmlns:a16="http://schemas.microsoft.com/office/drawing/2014/main" id="{077EC290-B316-4EA7-A8A6-A8ACA2F2A8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5816" y="136725"/>
              <a:ext cx="11697497" cy="11697497"/>
            </a:xfrm>
            <a:prstGeom prst="rect">
              <a:avLst/>
            </a:prstGeom>
          </p:spPr>
        </p:pic>
        <p:pic>
          <p:nvPicPr>
            <p:cNvPr id="17" name="Graphic 16" descr="Receiver">
              <a:extLst>
                <a:ext uri="{FF2B5EF4-FFF2-40B4-BE49-F238E27FC236}">
                  <a16:creationId xmlns:a16="http://schemas.microsoft.com/office/drawing/2014/main" id="{61395126-FE15-4849-9C03-91BC7442B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66857" y="10615339"/>
              <a:ext cx="2437765" cy="2437765"/>
            </a:xfrm>
            <a:prstGeom prst="rect">
              <a:avLst/>
            </a:prstGeom>
          </p:spPr>
        </p:pic>
      </p:grpSp>
      <p:sp>
        <p:nvSpPr>
          <p:cNvPr id="18" name="TextBox 17">
            <a:extLst>
              <a:ext uri="{FF2B5EF4-FFF2-40B4-BE49-F238E27FC236}">
                <a16:creationId xmlns:a16="http://schemas.microsoft.com/office/drawing/2014/main" id="{AC783CDB-DA11-4B14-999B-9D0004F4B9CA}"/>
              </a:ext>
            </a:extLst>
          </p:cNvPr>
          <p:cNvSpPr txBox="1"/>
          <p:nvPr/>
        </p:nvSpPr>
        <p:spPr>
          <a:xfrm>
            <a:off x="1604590" y="6729269"/>
            <a:ext cx="10346108" cy="1200329"/>
          </a:xfrm>
          <a:prstGeom prst="rect">
            <a:avLst/>
          </a:prstGeom>
          <a:noFill/>
        </p:spPr>
        <p:txBody>
          <a:bodyPr wrap="square" rtlCol="0">
            <a:spAutoFit/>
          </a:bodyPr>
          <a:lstStyle/>
          <a:p>
            <a:r>
              <a:rPr lang="en-US" dirty="0"/>
              <a:t>Absolutely crucial to the Inform directive of ALICE training</a:t>
            </a:r>
          </a:p>
        </p:txBody>
      </p:sp>
    </p:spTree>
    <p:extLst>
      <p:ext uri="{BB962C8B-B14F-4D97-AF65-F5344CB8AC3E}">
        <p14:creationId xmlns:p14="http://schemas.microsoft.com/office/powerpoint/2010/main" val="359762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IP, or Both</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4" descr="Image result for ethernet cable">
            <a:extLst>
              <a:ext uri="{FF2B5EF4-FFF2-40B4-BE49-F238E27FC236}">
                <a16:creationId xmlns:a16="http://schemas.microsoft.com/office/drawing/2014/main" id="{CF5F5B82-BBE6-4156-93ED-CF79C91B1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30930">
            <a:off x="14110060" y="3465774"/>
            <a:ext cx="4678542" cy="30975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C783CDB-DA11-4B14-999B-9D0004F4B9CA}"/>
              </a:ext>
            </a:extLst>
          </p:cNvPr>
          <p:cNvSpPr txBox="1"/>
          <p:nvPr/>
        </p:nvSpPr>
        <p:spPr>
          <a:xfrm>
            <a:off x="2106976" y="6640379"/>
            <a:ext cx="5519856" cy="2308324"/>
          </a:xfrm>
          <a:prstGeom prst="rect">
            <a:avLst/>
          </a:prstGeom>
          <a:noFill/>
        </p:spPr>
        <p:txBody>
          <a:bodyPr wrap="square" rtlCol="0">
            <a:spAutoFit/>
          </a:bodyPr>
          <a:lstStyle/>
          <a:p>
            <a:r>
              <a:rPr lang="en-US" dirty="0"/>
              <a:t>Analog</a:t>
            </a:r>
            <a:br>
              <a:rPr lang="en-US" dirty="0"/>
            </a:br>
            <a:br>
              <a:rPr lang="en-US" dirty="0"/>
            </a:br>
            <a:r>
              <a:rPr lang="en-US" dirty="0"/>
              <a:t>Pros: </a:t>
            </a:r>
            <a:br>
              <a:rPr lang="en-US" dirty="0"/>
            </a:br>
            <a:r>
              <a:rPr lang="en-US" dirty="0"/>
              <a:t>Cost</a:t>
            </a:r>
          </a:p>
        </p:txBody>
      </p:sp>
      <p:sp>
        <p:nvSpPr>
          <p:cNvPr id="9" name="TextBox 8">
            <a:extLst>
              <a:ext uri="{FF2B5EF4-FFF2-40B4-BE49-F238E27FC236}">
                <a16:creationId xmlns:a16="http://schemas.microsoft.com/office/drawing/2014/main" id="{74EE180C-1BE6-4250-AD20-C20D4DFC4902}"/>
              </a:ext>
            </a:extLst>
          </p:cNvPr>
          <p:cNvSpPr txBox="1"/>
          <p:nvPr/>
        </p:nvSpPr>
        <p:spPr>
          <a:xfrm>
            <a:off x="14395958" y="6224472"/>
            <a:ext cx="7874716" cy="6740307"/>
          </a:xfrm>
          <a:prstGeom prst="rect">
            <a:avLst/>
          </a:prstGeom>
          <a:noFill/>
        </p:spPr>
        <p:txBody>
          <a:bodyPr wrap="square" rtlCol="0">
            <a:spAutoFit/>
          </a:bodyPr>
          <a:lstStyle/>
          <a:p>
            <a:r>
              <a:rPr lang="en-US" dirty="0"/>
              <a:t>IP</a:t>
            </a:r>
            <a:br>
              <a:rPr lang="en-US" dirty="0"/>
            </a:br>
            <a:br>
              <a:rPr lang="en-US" dirty="0"/>
            </a:br>
            <a:r>
              <a:rPr lang="en-US" dirty="0"/>
              <a:t>Pros: </a:t>
            </a:r>
            <a:br>
              <a:rPr lang="en-US" dirty="0"/>
            </a:br>
            <a:r>
              <a:rPr lang="en-US" dirty="0"/>
              <a:t>Improved Sound Quality</a:t>
            </a:r>
          </a:p>
          <a:p>
            <a:r>
              <a:rPr lang="en-US" dirty="0"/>
              <a:t>Visibility / Supervision</a:t>
            </a:r>
          </a:p>
          <a:p>
            <a:r>
              <a:rPr lang="en-US" dirty="0"/>
              <a:t>Granularity</a:t>
            </a:r>
            <a:br>
              <a:rPr lang="en-US" dirty="0"/>
            </a:br>
            <a:r>
              <a:rPr lang="en-US" dirty="0"/>
              <a:t>Modularity</a:t>
            </a:r>
          </a:p>
          <a:p>
            <a:r>
              <a:rPr lang="en-US" dirty="0"/>
              <a:t>Ease of Management</a:t>
            </a:r>
          </a:p>
          <a:p>
            <a:r>
              <a:rPr lang="en-US" dirty="0"/>
              <a:t>Fits within IT Skillset</a:t>
            </a:r>
          </a:p>
          <a:p>
            <a:r>
              <a:rPr lang="en-US" dirty="0"/>
              <a:t>Enhanced Two-way Audio</a:t>
            </a:r>
            <a:br>
              <a:rPr lang="en-US" dirty="0"/>
            </a:br>
            <a:r>
              <a:rPr lang="en-US" dirty="0"/>
              <a:t>Simple Integration with Visual Alerting</a:t>
            </a:r>
          </a:p>
          <a:p>
            <a:endParaRPr lang="en-US" dirty="0"/>
          </a:p>
        </p:txBody>
      </p:sp>
      <p:pic>
        <p:nvPicPr>
          <p:cNvPr id="10" name="Picture 4">
            <a:extLst>
              <a:ext uri="{FF2B5EF4-FFF2-40B4-BE49-F238E27FC236}">
                <a16:creationId xmlns:a16="http://schemas.microsoft.com/office/drawing/2014/main" id="{7C74764D-5AFD-487C-8F7B-1C2740B525C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08248" y="2762243"/>
            <a:ext cx="5170848" cy="387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IP, or Both</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795F0034-5DB6-473F-9534-26BE6E3C955F}"/>
              </a:ext>
            </a:extLst>
          </p:cNvPr>
          <p:cNvPicPr>
            <a:picLocks noChangeAspect="1"/>
          </p:cNvPicPr>
          <p:nvPr/>
        </p:nvPicPr>
        <p:blipFill>
          <a:blip r:embed="rId2"/>
          <a:stretch>
            <a:fillRect/>
          </a:stretch>
        </p:blipFill>
        <p:spPr>
          <a:xfrm>
            <a:off x="15560328" y="1188644"/>
            <a:ext cx="7431249" cy="4136099"/>
          </a:xfrm>
          <a:prstGeom prst="rect">
            <a:avLst/>
          </a:prstGeom>
        </p:spPr>
      </p:pic>
      <p:pic>
        <p:nvPicPr>
          <p:cNvPr id="4" name="Picture 3">
            <a:extLst>
              <a:ext uri="{FF2B5EF4-FFF2-40B4-BE49-F238E27FC236}">
                <a16:creationId xmlns:a16="http://schemas.microsoft.com/office/drawing/2014/main" id="{2BA5C5B9-1836-4CBB-A8E8-A00A964F329C}"/>
              </a:ext>
            </a:extLst>
          </p:cNvPr>
          <p:cNvPicPr>
            <a:picLocks noChangeAspect="1"/>
          </p:cNvPicPr>
          <p:nvPr/>
        </p:nvPicPr>
        <p:blipFill>
          <a:blip r:embed="rId3"/>
          <a:stretch>
            <a:fillRect/>
          </a:stretch>
        </p:blipFill>
        <p:spPr>
          <a:xfrm>
            <a:off x="15560328" y="6497619"/>
            <a:ext cx="7514803" cy="984884"/>
          </a:xfrm>
          <a:prstGeom prst="rect">
            <a:avLst/>
          </a:prstGeom>
        </p:spPr>
      </p:pic>
      <p:pic>
        <p:nvPicPr>
          <p:cNvPr id="7" name="Picture 6">
            <a:extLst>
              <a:ext uri="{FF2B5EF4-FFF2-40B4-BE49-F238E27FC236}">
                <a16:creationId xmlns:a16="http://schemas.microsoft.com/office/drawing/2014/main" id="{B0D7AF57-068B-4E06-9B20-2584226FFFF5}"/>
              </a:ext>
            </a:extLst>
          </p:cNvPr>
          <p:cNvPicPr>
            <a:picLocks noChangeAspect="1"/>
          </p:cNvPicPr>
          <p:nvPr/>
        </p:nvPicPr>
        <p:blipFill>
          <a:blip r:embed="rId4"/>
          <a:stretch>
            <a:fillRect/>
          </a:stretch>
        </p:blipFill>
        <p:spPr>
          <a:xfrm>
            <a:off x="16078792" y="8391257"/>
            <a:ext cx="5357386" cy="4553777"/>
          </a:xfrm>
          <a:prstGeom prst="rect">
            <a:avLst/>
          </a:prstGeom>
        </p:spPr>
      </p:pic>
      <p:sp>
        <p:nvSpPr>
          <p:cNvPr id="11" name="TextBox 10">
            <a:extLst>
              <a:ext uri="{FF2B5EF4-FFF2-40B4-BE49-F238E27FC236}">
                <a16:creationId xmlns:a16="http://schemas.microsoft.com/office/drawing/2014/main" id="{11886F8A-205F-4B94-A0E5-DDDA960E356B}"/>
              </a:ext>
            </a:extLst>
          </p:cNvPr>
          <p:cNvSpPr txBox="1"/>
          <p:nvPr/>
        </p:nvSpPr>
        <p:spPr>
          <a:xfrm>
            <a:off x="2546247" y="2825207"/>
            <a:ext cx="10537985" cy="9510296"/>
          </a:xfrm>
          <a:prstGeom prst="rect">
            <a:avLst/>
          </a:prstGeom>
          <a:noFill/>
        </p:spPr>
        <p:txBody>
          <a:bodyPr wrap="square" rtlCol="0">
            <a:spAutoFit/>
          </a:bodyPr>
          <a:lstStyle/>
          <a:p>
            <a:r>
              <a:rPr lang="en-US" b="1" dirty="0"/>
              <a:t>Visibility – </a:t>
            </a:r>
          </a:p>
          <a:p>
            <a:r>
              <a:rPr lang="en-US" dirty="0"/>
              <a:t>	Where are my speakers? Are they working?</a:t>
            </a:r>
          </a:p>
          <a:p>
            <a:endParaRPr lang="en-US" dirty="0"/>
          </a:p>
          <a:p>
            <a:r>
              <a:rPr lang="en-US" b="1" dirty="0"/>
              <a:t>Granularity – </a:t>
            </a:r>
          </a:p>
          <a:p>
            <a:r>
              <a:rPr lang="en-US" dirty="0"/>
              <a:t>	Individual device level control of grouping, volume levels, and other settings</a:t>
            </a:r>
          </a:p>
          <a:p>
            <a:br>
              <a:rPr lang="en-US" dirty="0"/>
            </a:br>
            <a:r>
              <a:rPr lang="en-US" b="1" dirty="0"/>
              <a:t>Modularity – </a:t>
            </a:r>
          </a:p>
          <a:p>
            <a:r>
              <a:rPr lang="en-US" dirty="0"/>
              <a:t>	Adding or reallocating speakers is easy</a:t>
            </a:r>
          </a:p>
          <a:p>
            <a:endParaRPr lang="en-US" dirty="0"/>
          </a:p>
          <a:p>
            <a:r>
              <a:rPr lang="en-US" b="1" dirty="0"/>
              <a:t>Ease of Management – </a:t>
            </a:r>
          </a:p>
          <a:p>
            <a:r>
              <a:rPr lang="en-US" dirty="0"/>
              <a:t>	IP based administration gives you full control over critical system</a:t>
            </a:r>
          </a:p>
          <a:p>
            <a:endParaRPr lang="en-US" dirty="0"/>
          </a:p>
          <a:p>
            <a:r>
              <a:rPr lang="en-US" b="1" dirty="0"/>
              <a:t>Fits within IT Skillset – </a:t>
            </a:r>
          </a:p>
          <a:p>
            <a:r>
              <a:rPr lang="en-US" dirty="0"/>
              <a:t>	Installing or troubleshooting a speaker is like working with any other IP device</a:t>
            </a:r>
          </a:p>
        </p:txBody>
      </p:sp>
    </p:spTree>
    <p:extLst>
      <p:ext uri="{BB962C8B-B14F-4D97-AF65-F5344CB8AC3E}">
        <p14:creationId xmlns:p14="http://schemas.microsoft.com/office/powerpoint/2010/main" val="380452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Analog, IP, or Both</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descr="Image result for analog paging gateway">
            <a:extLst>
              <a:ext uri="{FF2B5EF4-FFF2-40B4-BE49-F238E27FC236}">
                <a16:creationId xmlns:a16="http://schemas.microsoft.com/office/drawing/2014/main" id="{299098AD-61E9-4E02-9DAF-7B7268B56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8015" y="3345051"/>
            <a:ext cx="4189391" cy="2295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alog paging gateway">
            <a:extLst>
              <a:ext uri="{FF2B5EF4-FFF2-40B4-BE49-F238E27FC236}">
                <a16:creationId xmlns:a16="http://schemas.microsoft.com/office/drawing/2014/main" id="{31C25EA6-2B56-4797-8D90-ADCDFC6FA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6870" y="4307108"/>
            <a:ext cx="5470843" cy="39224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nalog paging gateway">
            <a:extLst>
              <a:ext uri="{FF2B5EF4-FFF2-40B4-BE49-F238E27FC236}">
                <a16:creationId xmlns:a16="http://schemas.microsoft.com/office/drawing/2014/main" id="{892F8976-26B0-49B8-A30B-536FD8CE5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8015" y="6700989"/>
            <a:ext cx="3550459" cy="35504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nalog paging gateway">
            <a:extLst>
              <a:ext uri="{FF2B5EF4-FFF2-40B4-BE49-F238E27FC236}">
                <a16:creationId xmlns:a16="http://schemas.microsoft.com/office/drawing/2014/main" id="{1CE3F119-0360-4361-B478-116F5B6C8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1224" y="8476219"/>
            <a:ext cx="4337507" cy="35504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nalog paging gateway">
            <a:extLst>
              <a:ext uri="{FF2B5EF4-FFF2-40B4-BE49-F238E27FC236}">
                <a16:creationId xmlns:a16="http://schemas.microsoft.com/office/drawing/2014/main" id="{B16D1A50-A7CE-4398-BCE8-3003C5E8D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44100" y="2706551"/>
            <a:ext cx="3248025" cy="1409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458EF6A-D511-4A2B-BF22-C58596F9AB8E}"/>
              </a:ext>
            </a:extLst>
          </p:cNvPr>
          <p:cNvSpPr txBox="1"/>
          <p:nvPr/>
        </p:nvSpPr>
        <p:spPr>
          <a:xfrm>
            <a:off x="1650840" y="3141091"/>
            <a:ext cx="10537985" cy="6186309"/>
          </a:xfrm>
          <a:prstGeom prst="rect">
            <a:avLst/>
          </a:prstGeom>
          <a:noFill/>
        </p:spPr>
        <p:txBody>
          <a:bodyPr wrap="square" rtlCol="0">
            <a:spAutoFit/>
          </a:bodyPr>
          <a:lstStyle/>
          <a:p>
            <a:r>
              <a:rPr lang="en-US" b="1" dirty="0"/>
              <a:t>IP to Analog Gateways</a:t>
            </a:r>
            <a:br>
              <a:rPr lang="en-US" b="1" dirty="0"/>
            </a:br>
            <a:endParaRPr lang="en-US" b="1" dirty="0"/>
          </a:p>
          <a:p>
            <a:r>
              <a:rPr lang="en-US" dirty="0"/>
              <a:t>Hybrid approach reduces cost</a:t>
            </a:r>
          </a:p>
          <a:p>
            <a:endParaRPr lang="en-US" dirty="0"/>
          </a:p>
          <a:p>
            <a:r>
              <a:rPr lang="en-US" dirty="0"/>
              <a:t>Can potentially reuse existing equipment and cabling*</a:t>
            </a:r>
          </a:p>
          <a:p>
            <a:endParaRPr lang="en-US" dirty="0"/>
          </a:p>
          <a:p>
            <a:r>
              <a:rPr lang="en-US" dirty="0"/>
              <a:t>Sacrifices endpoint visibility and granularity, generally for one-way devices in common areas</a:t>
            </a:r>
          </a:p>
          <a:p>
            <a:endParaRPr lang="en-US" dirty="0"/>
          </a:p>
          <a:p>
            <a:r>
              <a:rPr lang="en-US" dirty="0"/>
              <a:t>Documentation of cabling and device connections becomes critical to later troubleshooting</a:t>
            </a:r>
          </a:p>
        </p:txBody>
      </p:sp>
      <p:sp>
        <p:nvSpPr>
          <p:cNvPr id="15" name="TextBox 14">
            <a:extLst>
              <a:ext uri="{FF2B5EF4-FFF2-40B4-BE49-F238E27FC236}">
                <a16:creationId xmlns:a16="http://schemas.microsoft.com/office/drawing/2014/main" id="{25AA5955-2A29-4271-A38A-6C3656B9872D}"/>
              </a:ext>
            </a:extLst>
          </p:cNvPr>
          <p:cNvSpPr txBox="1"/>
          <p:nvPr/>
        </p:nvSpPr>
        <p:spPr>
          <a:xfrm>
            <a:off x="8984966" y="11009449"/>
            <a:ext cx="10537985" cy="523220"/>
          </a:xfrm>
          <a:prstGeom prst="rect">
            <a:avLst/>
          </a:prstGeom>
          <a:noFill/>
        </p:spPr>
        <p:txBody>
          <a:bodyPr wrap="square" rtlCol="0">
            <a:spAutoFit/>
          </a:bodyPr>
          <a:lstStyle/>
          <a:p>
            <a:r>
              <a:rPr lang="en-US" sz="2800" dirty="0"/>
              <a:t>*easier said than done.</a:t>
            </a:r>
          </a:p>
        </p:txBody>
      </p:sp>
    </p:spTree>
    <p:extLst>
      <p:ext uri="{BB962C8B-B14F-4D97-AF65-F5344CB8AC3E}">
        <p14:creationId xmlns:p14="http://schemas.microsoft.com/office/powerpoint/2010/main" val="305079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IP Paging</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D458EF6A-D511-4A2B-BF22-C58596F9AB8E}"/>
              </a:ext>
            </a:extLst>
          </p:cNvPr>
          <p:cNvSpPr txBox="1"/>
          <p:nvPr/>
        </p:nvSpPr>
        <p:spPr>
          <a:xfrm>
            <a:off x="1650840" y="2841833"/>
            <a:ext cx="10537985" cy="7294305"/>
          </a:xfrm>
          <a:prstGeom prst="rect">
            <a:avLst/>
          </a:prstGeom>
          <a:noFill/>
        </p:spPr>
        <p:txBody>
          <a:bodyPr wrap="square" rtlCol="0">
            <a:spAutoFit/>
          </a:bodyPr>
          <a:lstStyle/>
          <a:p>
            <a:r>
              <a:rPr lang="en-US" b="1" dirty="0"/>
              <a:t>Network Considerations</a:t>
            </a:r>
          </a:p>
          <a:p>
            <a:br>
              <a:rPr lang="en-US" dirty="0"/>
            </a:br>
            <a:r>
              <a:rPr lang="en-US" dirty="0"/>
              <a:t>Most IP Paging systems use multicast to avoid excessive bandwidth during broadcasts. Multicast routing may be necessary between VLANs.</a:t>
            </a:r>
          </a:p>
          <a:p>
            <a:endParaRPr lang="en-US" dirty="0"/>
          </a:p>
          <a:p>
            <a:r>
              <a:rPr lang="en-US" dirty="0"/>
              <a:t>Isolate paging system in its own VLANs and limit access from student or guest accessible networks.</a:t>
            </a:r>
            <a:br>
              <a:rPr lang="en-US" dirty="0"/>
            </a:br>
            <a:br>
              <a:rPr lang="en-US" dirty="0"/>
            </a:br>
            <a:r>
              <a:rPr lang="en-US" dirty="0"/>
              <a:t>Prioritize VLAN via QOS like other VOIP.</a:t>
            </a:r>
          </a:p>
          <a:p>
            <a:endParaRPr lang="en-US" dirty="0"/>
          </a:p>
          <a:p>
            <a:r>
              <a:rPr lang="en-US" dirty="0"/>
              <a:t>Unicast to Multicast bridges can be established where multicast routing isn’t ideal or possible.</a:t>
            </a:r>
          </a:p>
        </p:txBody>
      </p:sp>
      <p:pic>
        <p:nvPicPr>
          <p:cNvPr id="2050" name="Picture 2" descr="Image result for multicast">
            <a:extLst>
              <a:ext uri="{FF2B5EF4-FFF2-40B4-BE49-F238E27FC236}">
                <a16:creationId xmlns:a16="http://schemas.microsoft.com/office/drawing/2014/main" id="{60C7AEC6-5CDF-4FC1-8E20-8E29C1CB7E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656"/>
          <a:stretch/>
        </p:blipFill>
        <p:spPr bwMode="auto">
          <a:xfrm>
            <a:off x="13205672" y="3124466"/>
            <a:ext cx="10169378" cy="603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1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IP Paging</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D458EF6A-D511-4A2B-BF22-C58596F9AB8E}"/>
              </a:ext>
            </a:extLst>
          </p:cNvPr>
          <p:cNvSpPr txBox="1"/>
          <p:nvPr/>
        </p:nvSpPr>
        <p:spPr>
          <a:xfrm>
            <a:off x="1650840" y="2841833"/>
            <a:ext cx="10537985" cy="5632311"/>
          </a:xfrm>
          <a:prstGeom prst="rect">
            <a:avLst/>
          </a:prstGeom>
          <a:noFill/>
        </p:spPr>
        <p:txBody>
          <a:bodyPr wrap="square" rtlCol="0">
            <a:spAutoFit/>
          </a:bodyPr>
          <a:lstStyle/>
          <a:p>
            <a:r>
              <a:rPr lang="en-US" b="1" dirty="0"/>
              <a:t>Switch Ports and Patch Panels</a:t>
            </a:r>
          </a:p>
          <a:p>
            <a:br>
              <a:rPr lang="en-US" dirty="0"/>
            </a:br>
            <a:r>
              <a:rPr lang="en-US" dirty="0"/>
              <a:t>Keeping track of closest MDF/IDF during inventory will help</a:t>
            </a:r>
            <a:br>
              <a:rPr lang="en-US" dirty="0"/>
            </a:br>
            <a:br>
              <a:rPr lang="en-US" dirty="0"/>
            </a:br>
            <a:r>
              <a:rPr lang="en-US" dirty="0"/>
              <a:t>Ensure you have enough </a:t>
            </a:r>
          </a:p>
          <a:p>
            <a:r>
              <a:rPr lang="en-US" dirty="0"/>
              <a:t>	Vertical space for equipment</a:t>
            </a:r>
          </a:p>
          <a:p>
            <a:r>
              <a:rPr lang="en-US" dirty="0"/>
              <a:t>	Cable management</a:t>
            </a:r>
          </a:p>
          <a:p>
            <a:r>
              <a:rPr lang="en-US" dirty="0"/>
              <a:t>	Conduit dimensions</a:t>
            </a:r>
          </a:p>
          <a:p>
            <a:r>
              <a:rPr lang="en-US" dirty="0"/>
              <a:t>	Patch cables</a:t>
            </a:r>
          </a:p>
        </p:txBody>
      </p:sp>
      <p:pic>
        <p:nvPicPr>
          <p:cNvPr id="4102" name="Picture 6" descr="Image result for cabling">
            <a:extLst>
              <a:ext uri="{FF2B5EF4-FFF2-40B4-BE49-F238E27FC236}">
                <a16:creationId xmlns:a16="http://schemas.microsoft.com/office/drawing/2014/main" id="{55DA73CD-73D6-490B-AD8D-6F8846FAC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3371" y="1007402"/>
            <a:ext cx="8674105" cy="54231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cabling">
            <a:extLst>
              <a:ext uri="{FF2B5EF4-FFF2-40B4-BE49-F238E27FC236}">
                <a16:creationId xmlns:a16="http://schemas.microsoft.com/office/drawing/2014/main" id="{56473B2D-A532-4E18-8ADD-BA2D7A3EE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3371" y="7246201"/>
            <a:ext cx="8828117" cy="546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7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09B28-F6EE-4D5A-8E6F-C9A5B0C2F287}"/>
              </a:ext>
            </a:extLst>
          </p:cNvPr>
          <p:cNvSpPr/>
          <p:nvPr/>
        </p:nvSpPr>
        <p:spPr>
          <a:xfrm>
            <a:off x="0" y="1786"/>
            <a:ext cx="24377650" cy="1371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8" name="Picture 7">
            <a:extLst>
              <a:ext uri="{FF2B5EF4-FFF2-40B4-BE49-F238E27FC236}">
                <a16:creationId xmlns:a16="http://schemas.microsoft.com/office/drawing/2014/main" id="{914BE8F1-F618-EA44-A348-3FAE29A55991}"/>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710322" y="2635605"/>
            <a:ext cx="8053728" cy="8053728"/>
          </a:xfrm>
          <a:prstGeom prst="rect">
            <a:avLst/>
          </a:prstGeom>
        </p:spPr>
      </p:pic>
      <p:cxnSp>
        <p:nvCxnSpPr>
          <p:cNvPr id="5" name="Straight Connector 4">
            <a:extLst>
              <a:ext uri="{FF2B5EF4-FFF2-40B4-BE49-F238E27FC236}">
                <a16:creationId xmlns:a16="http://schemas.microsoft.com/office/drawing/2014/main" id="{243A729C-1447-7C48-8E1E-486FAAD19E9F}"/>
              </a:ext>
            </a:extLst>
          </p:cNvPr>
          <p:cNvCxnSpPr>
            <a:cxnSpLocks/>
          </p:cNvCxnSpPr>
          <p:nvPr/>
        </p:nvCxnSpPr>
        <p:spPr>
          <a:xfrm>
            <a:off x="11010806" y="6023108"/>
            <a:ext cx="0" cy="1278725"/>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B2FFD2C-22A4-414C-BD2E-F1C694902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167" y="6026826"/>
            <a:ext cx="9081137" cy="1297304"/>
          </a:xfrm>
          <a:prstGeom prst="rect">
            <a:avLst/>
          </a:prstGeom>
        </p:spPr>
      </p:pic>
      <p:sp>
        <p:nvSpPr>
          <p:cNvPr id="11" name="Rectangle 10">
            <a:extLst>
              <a:ext uri="{FF2B5EF4-FFF2-40B4-BE49-F238E27FC236}">
                <a16:creationId xmlns:a16="http://schemas.microsoft.com/office/drawing/2014/main" id="{ED649310-4131-4B69-99FE-8510EAB655BB}"/>
              </a:ext>
            </a:extLst>
          </p:cNvPr>
          <p:cNvSpPr>
            <a:spLocks/>
          </p:cNvSpPr>
          <p:nvPr/>
        </p:nvSpPr>
        <p:spPr bwMode="auto">
          <a:xfrm>
            <a:off x="11984650" y="6108470"/>
            <a:ext cx="1122801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7200" b="1" spc="150" dirty="0">
                <a:solidFill>
                  <a:schemeClr val="bg1"/>
                </a:solidFill>
                <a:latin typeface="Nunito Sans Black" pitchFamily="2" charset="77"/>
                <a:ea typeface="ＭＳ Ｐゴシック" charset="0"/>
                <a:cs typeface="Source Sans Pro"/>
                <a:sym typeface="Bebas Neue" charset="0"/>
              </a:rPr>
              <a:t>Implementation and Testing</a:t>
            </a:r>
          </a:p>
        </p:txBody>
      </p:sp>
    </p:spTree>
    <p:extLst>
      <p:ext uri="{BB962C8B-B14F-4D97-AF65-F5344CB8AC3E}">
        <p14:creationId xmlns:p14="http://schemas.microsoft.com/office/powerpoint/2010/main" val="296182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latin typeface="+mj-lt"/>
              </a:rPr>
              <a:t>Kari’s Law</a:t>
            </a:r>
          </a:p>
        </p:txBody>
      </p:sp>
      <p:sp>
        <p:nvSpPr>
          <p:cNvPr id="2" name="Rectangle 1">
            <a:extLst>
              <a:ext uri="{FF2B5EF4-FFF2-40B4-BE49-F238E27FC236}">
                <a16:creationId xmlns:a16="http://schemas.microsoft.com/office/drawing/2014/main" id="{FFB65002-FD95-439F-AC4E-A8AAFCEDBC6E}"/>
              </a:ext>
            </a:extLst>
          </p:cNvPr>
          <p:cNvSpPr/>
          <p:nvPr/>
        </p:nvSpPr>
        <p:spPr>
          <a:xfrm>
            <a:off x="1604591" y="2226915"/>
            <a:ext cx="9418085" cy="8956298"/>
          </a:xfrm>
          <a:prstGeom prst="rect">
            <a:avLst/>
          </a:prstGeom>
        </p:spPr>
        <p:txBody>
          <a:bodyPr wrap="square">
            <a:spAutoFit/>
          </a:bodyPr>
          <a:lstStyle/>
          <a:p>
            <a:pPr marR="14010"/>
            <a:r>
              <a:rPr lang="en-US" dirty="0"/>
              <a:t>Kari’s Law applies to multi-line telephone systems (“MLTS”) installed” after</a:t>
            </a:r>
          </a:p>
          <a:p>
            <a:r>
              <a:rPr lang="en-US" dirty="0"/>
              <a:t>the compliance date of February 16, 2020. It requires:</a:t>
            </a:r>
          </a:p>
          <a:p>
            <a:endParaRPr lang="en-US" dirty="0"/>
          </a:p>
          <a:p>
            <a:pPr marR="39830"/>
            <a:r>
              <a:rPr lang="en-US" b="1" dirty="0">
                <a:solidFill>
                  <a:schemeClr val="tx2"/>
                </a:solidFill>
              </a:rPr>
              <a:t>REQUIRING A “PREFIX” WHEN CALLING 911: </a:t>
            </a:r>
            <a:endParaRPr lang="en-US" dirty="0">
              <a:solidFill>
                <a:schemeClr val="tx2"/>
              </a:solidFill>
            </a:endParaRPr>
          </a:p>
          <a:p>
            <a:pPr marR="14830"/>
            <a:r>
              <a:rPr lang="en-US" dirty="0"/>
              <a:t>Locations with MLTS must be able to dial 911 </a:t>
            </a:r>
            <a:r>
              <a:rPr lang="en-US" b="1" dirty="0"/>
              <a:t>without an 8, 9 or other prefix</a:t>
            </a:r>
            <a:r>
              <a:rPr lang="en-US" dirty="0"/>
              <a:t>.</a:t>
            </a:r>
          </a:p>
          <a:p>
            <a:pPr marR="14830"/>
            <a:endParaRPr lang="en-US" dirty="0"/>
          </a:p>
          <a:p>
            <a:pPr marR="97730"/>
            <a:r>
              <a:rPr lang="en-US" b="1" dirty="0">
                <a:solidFill>
                  <a:schemeClr val="tx2"/>
                </a:solidFill>
              </a:rPr>
              <a:t>ON-SITE NOTIFICATIONS:</a:t>
            </a:r>
            <a:endParaRPr lang="en-US" dirty="0">
              <a:solidFill>
                <a:schemeClr val="tx2"/>
              </a:solidFill>
            </a:endParaRPr>
          </a:p>
          <a:p>
            <a:pPr marR="12970"/>
            <a:r>
              <a:rPr lang="en-US" dirty="0"/>
              <a:t>When a 911 call is placed from an MLTS, </a:t>
            </a:r>
            <a:r>
              <a:rPr lang="en-US" b="1" dirty="0"/>
              <a:t>a notification must be sent to on-site personnel, alerting them to the emergency</a:t>
            </a:r>
            <a:r>
              <a:rPr lang="en-US" dirty="0"/>
              <a:t>. This can take the form of phone calls, visual alerts on a monitor, audible alarms, text messages, and/or emails.</a:t>
            </a:r>
          </a:p>
        </p:txBody>
      </p:sp>
      <p:sp>
        <p:nvSpPr>
          <p:cNvPr id="3" name="Rectangle 2">
            <a:extLst>
              <a:ext uri="{FF2B5EF4-FFF2-40B4-BE49-F238E27FC236}">
                <a16:creationId xmlns:a16="http://schemas.microsoft.com/office/drawing/2014/main" id="{49EC5803-597F-4380-9141-CDEE68EE5065}"/>
              </a:ext>
            </a:extLst>
          </p:cNvPr>
          <p:cNvSpPr/>
          <p:nvPr/>
        </p:nvSpPr>
        <p:spPr>
          <a:xfrm>
            <a:off x="11464435" y="1952750"/>
            <a:ext cx="12188825" cy="8710077"/>
          </a:xfrm>
          <a:prstGeom prst="rect">
            <a:avLst/>
          </a:prstGeom>
        </p:spPr>
        <p:txBody>
          <a:bodyPr>
            <a:spAutoFit/>
          </a:bodyPr>
          <a:lstStyle/>
          <a:p>
            <a:endParaRPr lang="en-US" sz="2000" dirty="0">
              <a:solidFill>
                <a:srgbClr val="000000"/>
              </a:solidFill>
              <a:latin typeface="Calibri" panose="020F0502020204030204" pitchFamily="34" charset="0"/>
            </a:endParaRPr>
          </a:p>
          <a:p>
            <a:r>
              <a:rPr lang="en-US" dirty="0"/>
              <a:t>RAY BAUM’s Act requires the FCC to consider rules to ensure that MLTS systems convey dispatchable address (defined as: “</a:t>
            </a:r>
            <a:r>
              <a:rPr lang="en-US" b="1" dirty="0"/>
              <a:t>the street address of the calling party, and additional information such as room number, or similar information necessary to adequately identify the location of the calling party</a:t>
            </a:r>
            <a:r>
              <a:rPr lang="en-US" dirty="0"/>
              <a:t>”) to public safety with a 911 call. </a:t>
            </a:r>
          </a:p>
          <a:p>
            <a:endParaRPr lang="en-US" dirty="0"/>
          </a:p>
          <a:p>
            <a:r>
              <a:rPr lang="en-US" dirty="0"/>
              <a:t>On August 2, 2019 the FCC released its Report and Order that adopted such rules and concluded its proceeding as directed by Section 506.</a:t>
            </a:r>
          </a:p>
          <a:p>
            <a:endParaRPr lang="en-US" dirty="0"/>
          </a:p>
          <a:p>
            <a:r>
              <a:rPr lang="en-US" b="1" dirty="0">
                <a:solidFill>
                  <a:schemeClr val="tx2"/>
                </a:solidFill>
              </a:rPr>
              <a:t>What does section 506 of RAY BAUM’s Act cover?</a:t>
            </a:r>
            <a:endParaRPr lang="en-US" dirty="0">
              <a:solidFill>
                <a:schemeClr val="tx2"/>
              </a:solidFill>
            </a:endParaRPr>
          </a:p>
          <a:p>
            <a:r>
              <a:rPr lang="en-US" dirty="0"/>
              <a:t>RAY BAUM’s Act requires that organizations with MLTS provide dispatchable location, i.e., street address, floor, room and/or suite number (if applicable) to public safety with 911 calls.</a:t>
            </a:r>
          </a:p>
        </p:txBody>
      </p:sp>
      <p:sp>
        <p:nvSpPr>
          <p:cNvPr id="6" name="Text Placeholder 4">
            <a:extLst>
              <a:ext uri="{FF2B5EF4-FFF2-40B4-BE49-F238E27FC236}">
                <a16:creationId xmlns:a16="http://schemas.microsoft.com/office/drawing/2014/main" id="{79B17E50-CD71-4390-BC68-31294819E535}"/>
              </a:ext>
            </a:extLst>
          </p:cNvPr>
          <p:cNvSpPr txBox="1">
            <a:spLocks/>
          </p:cNvSpPr>
          <p:nvPr/>
        </p:nvSpPr>
        <p:spPr>
          <a:xfrm>
            <a:off x="11339404" y="1242030"/>
            <a:ext cx="10506443" cy="984885"/>
          </a:xfr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7500" kern="1200">
                <a:solidFill>
                  <a:schemeClr val="tx2"/>
                </a:solidFill>
                <a:latin typeface="Nunito Sans Bold" panose="00000800000000000000" pitchFamily="2" charset="0"/>
                <a:ea typeface="+mn-ea"/>
                <a:cs typeface="+mn-cs"/>
              </a:defRPr>
            </a:lvl1pPr>
            <a:lvl2pPr marL="457086" indent="345989"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2pPr>
            <a:lvl3pPr marL="803075" indent="349163" algn="l" defTabSz="1828343" rtl="0" eaLnBrk="1" latinLnBrk="0" hangingPunct="1">
              <a:lnSpc>
                <a:spcPct val="90000"/>
              </a:lnSpc>
              <a:spcBef>
                <a:spcPts val="1000"/>
              </a:spcBef>
              <a:buFont typeface="Arial" panose="020B0604020202020204" pitchFamily="34" charset="0"/>
              <a:buChar char="•"/>
              <a:tabLst>
                <a:tab pos="568184" algn="l"/>
              </a:tabLst>
              <a:defRPr sz="3599" kern="1200">
                <a:solidFill>
                  <a:schemeClr val="tx1"/>
                </a:solidFill>
                <a:latin typeface="+mn-lt"/>
                <a:ea typeface="+mn-ea"/>
                <a:cs typeface="+mn-cs"/>
              </a:defRPr>
            </a:lvl3pPr>
            <a:lvl4pPr marL="1152238" indent="330117" algn="l" defTabSz="1828343" rtl="0" eaLnBrk="1" latinLnBrk="0" hangingPunct="1">
              <a:lnSpc>
                <a:spcPct val="90000"/>
              </a:lnSpc>
              <a:spcBef>
                <a:spcPts val="1000"/>
              </a:spcBef>
              <a:buFont typeface="Arial" panose="020B0604020202020204" pitchFamily="34" charset="0"/>
              <a:buChar char="•"/>
              <a:tabLst>
                <a:tab pos="568184" algn="l"/>
              </a:tabLst>
              <a:defRPr sz="3599" kern="1200">
                <a:solidFill>
                  <a:schemeClr val="tx1"/>
                </a:solidFill>
                <a:latin typeface="+mn-lt"/>
                <a:ea typeface="+mn-ea"/>
                <a:cs typeface="+mn-cs"/>
              </a:defRPr>
            </a:lvl4pPr>
            <a:lvl5pPr marL="1482355" indent="345989" algn="l" defTabSz="1828343" rtl="0" eaLnBrk="1" latinLnBrk="0" hangingPunct="1">
              <a:lnSpc>
                <a:spcPct val="90000"/>
              </a:lnSpc>
              <a:spcBef>
                <a:spcPts val="1000"/>
              </a:spcBef>
              <a:buFont typeface="Arial" panose="020B0604020202020204" pitchFamily="34" charset="0"/>
              <a:buChar char="•"/>
              <a:tabLst>
                <a:tab pos="568184" algn="l"/>
              </a:tabLst>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dirty="0">
                <a:latin typeface="+mj-lt"/>
              </a:rPr>
              <a:t>Ray Baum’s Act</a:t>
            </a:r>
          </a:p>
        </p:txBody>
      </p:sp>
    </p:spTree>
    <p:extLst>
      <p:ext uri="{BB962C8B-B14F-4D97-AF65-F5344CB8AC3E}">
        <p14:creationId xmlns:p14="http://schemas.microsoft.com/office/powerpoint/2010/main" val="375272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Implementation</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D458EF6A-D511-4A2B-BF22-C58596F9AB8E}"/>
              </a:ext>
            </a:extLst>
          </p:cNvPr>
          <p:cNvSpPr txBox="1"/>
          <p:nvPr/>
        </p:nvSpPr>
        <p:spPr>
          <a:xfrm>
            <a:off x="1650841" y="3141091"/>
            <a:ext cx="9139066" cy="7848302"/>
          </a:xfrm>
          <a:prstGeom prst="rect">
            <a:avLst/>
          </a:prstGeom>
          <a:noFill/>
        </p:spPr>
        <p:txBody>
          <a:bodyPr wrap="square" rtlCol="0">
            <a:spAutoFit/>
          </a:bodyPr>
          <a:lstStyle/>
          <a:p>
            <a:r>
              <a:rPr lang="en-US" b="1" dirty="0"/>
              <a:t>Document, Document, Document</a:t>
            </a:r>
          </a:p>
          <a:p>
            <a:endParaRPr lang="en-US" b="1" dirty="0"/>
          </a:p>
          <a:p>
            <a:r>
              <a:rPr lang="en-US" dirty="0"/>
              <a:t>Make sure your device inventory and floorplan always match when changes occur</a:t>
            </a:r>
          </a:p>
          <a:p>
            <a:endParaRPr lang="en-US" dirty="0"/>
          </a:p>
          <a:p>
            <a:r>
              <a:rPr lang="en-US" dirty="0"/>
              <a:t>Label devices with a unique number/naming scheme in a place that is </a:t>
            </a:r>
            <a:r>
              <a:rPr lang="en-US" b="1" dirty="0"/>
              <a:t>visible from the ground.</a:t>
            </a:r>
          </a:p>
          <a:p>
            <a:endParaRPr lang="en-US" b="1" dirty="0"/>
          </a:p>
          <a:p>
            <a:r>
              <a:rPr lang="en-US" dirty="0"/>
              <a:t>Document which ethernet run and switchport serves which IP device.</a:t>
            </a:r>
          </a:p>
          <a:p>
            <a:endParaRPr lang="en-US" b="1" dirty="0"/>
          </a:p>
          <a:p>
            <a:r>
              <a:rPr lang="en-US" dirty="0"/>
              <a:t>Iterative numbering for analog devices chained together in a zone.</a:t>
            </a:r>
          </a:p>
        </p:txBody>
      </p:sp>
      <p:pic>
        <p:nvPicPr>
          <p:cNvPr id="2" name="Picture 1">
            <a:extLst>
              <a:ext uri="{FF2B5EF4-FFF2-40B4-BE49-F238E27FC236}">
                <a16:creationId xmlns:a16="http://schemas.microsoft.com/office/drawing/2014/main" id="{2091BFEA-F884-4523-A160-208B0A8BEB88}"/>
              </a:ext>
            </a:extLst>
          </p:cNvPr>
          <p:cNvPicPr>
            <a:picLocks noChangeAspect="1"/>
          </p:cNvPicPr>
          <p:nvPr/>
        </p:nvPicPr>
        <p:blipFill rotWithShape="1">
          <a:blip r:embed="rId2"/>
          <a:srcRect r="19322"/>
          <a:stretch/>
        </p:blipFill>
        <p:spPr>
          <a:xfrm>
            <a:off x="10789906" y="3738689"/>
            <a:ext cx="13253436" cy="7212727"/>
          </a:xfrm>
          <a:prstGeom prst="rect">
            <a:avLst/>
          </a:prstGeom>
        </p:spPr>
      </p:pic>
    </p:spTree>
    <p:extLst>
      <p:ext uri="{BB962C8B-B14F-4D97-AF65-F5344CB8AC3E}">
        <p14:creationId xmlns:p14="http://schemas.microsoft.com/office/powerpoint/2010/main" val="205584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Implementation</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C9B143D7-C0B1-468A-B091-9B703A651FC5}"/>
              </a:ext>
            </a:extLst>
          </p:cNvPr>
          <p:cNvSpPr txBox="1"/>
          <p:nvPr/>
        </p:nvSpPr>
        <p:spPr>
          <a:xfrm>
            <a:off x="1604590" y="2455936"/>
            <a:ext cx="22269564" cy="10064294"/>
          </a:xfrm>
          <a:prstGeom prst="rect">
            <a:avLst/>
          </a:prstGeom>
          <a:noFill/>
        </p:spPr>
        <p:txBody>
          <a:bodyPr wrap="square" rtlCol="0">
            <a:spAutoFit/>
          </a:bodyPr>
          <a:lstStyle/>
          <a:p>
            <a:r>
              <a:rPr lang="en-US" b="1" dirty="0">
                <a:solidFill>
                  <a:srgbClr val="FF0000"/>
                </a:solidFill>
              </a:rPr>
              <a:t>A</a:t>
            </a:r>
            <a:r>
              <a:rPr lang="en-US" b="1" dirty="0"/>
              <a:t>lert</a:t>
            </a:r>
          </a:p>
          <a:p>
            <a:r>
              <a:rPr lang="en-US" b="1" dirty="0"/>
              <a:t>	</a:t>
            </a:r>
            <a:r>
              <a:rPr lang="en-US" dirty="0"/>
              <a:t>Consider utilizing panic buttons to quickly indicate school-wide that something has occurred. Position near secured ingress points and test usage regularly. </a:t>
            </a:r>
            <a:br>
              <a:rPr lang="en-US" dirty="0"/>
            </a:br>
            <a:br>
              <a:rPr lang="en-US" b="1" dirty="0"/>
            </a:br>
            <a:r>
              <a:rPr lang="en-US" b="1" dirty="0">
                <a:solidFill>
                  <a:srgbClr val="FF0000"/>
                </a:solidFill>
              </a:rPr>
              <a:t>L</a:t>
            </a:r>
            <a:r>
              <a:rPr lang="en-US" b="1" dirty="0"/>
              <a:t>ockdown</a:t>
            </a:r>
            <a:br>
              <a:rPr lang="en-US" b="1" dirty="0"/>
            </a:br>
            <a:r>
              <a:rPr lang="en-US" dirty="0"/>
              <a:t>	An ECS can provide real-time acknowledgement status information from classrooms. Talkback capabilities in each classroom are more important than ever to provide audio feedback about the situation in a room.</a:t>
            </a:r>
          </a:p>
          <a:p>
            <a:br>
              <a:rPr lang="en-US" b="1" dirty="0"/>
            </a:br>
            <a:r>
              <a:rPr lang="en-US" b="1" dirty="0">
                <a:solidFill>
                  <a:srgbClr val="FF0000"/>
                </a:solidFill>
              </a:rPr>
              <a:t>I</a:t>
            </a:r>
            <a:r>
              <a:rPr lang="en-US" b="1" dirty="0"/>
              <a:t>nform</a:t>
            </a:r>
            <a:br>
              <a:rPr lang="en-US" b="1" dirty="0"/>
            </a:br>
            <a:r>
              <a:rPr lang="en-US" b="1" dirty="0"/>
              <a:t>	</a:t>
            </a:r>
            <a:r>
              <a:rPr lang="en-US" dirty="0"/>
              <a:t>Initiating a page should be easy to do (but not easy to accidentally do) from anywhere within the building in order to provide continual information on the developing situation</a:t>
            </a:r>
            <a:br>
              <a:rPr lang="en-US" dirty="0"/>
            </a:br>
            <a:br>
              <a:rPr lang="en-US" dirty="0"/>
            </a:br>
            <a:r>
              <a:rPr lang="en-US" dirty="0"/>
              <a:t>	Avoid the temptation to create commanding messaging. </a:t>
            </a:r>
            <a:br>
              <a:rPr lang="en-US" b="1" dirty="0"/>
            </a:br>
            <a:r>
              <a:rPr lang="en-US" b="1" dirty="0">
                <a:solidFill>
                  <a:srgbClr val="FF0000"/>
                </a:solidFill>
              </a:rPr>
              <a:t>C</a:t>
            </a:r>
            <a:r>
              <a:rPr lang="en-US" b="1" dirty="0"/>
              <a:t>hallenge</a:t>
            </a:r>
            <a:br>
              <a:rPr lang="en-US" b="1" dirty="0"/>
            </a:br>
            <a:r>
              <a:rPr lang="en-US" b="1" dirty="0"/>
              <a:t>	</a:t>
            </a:r>
            <a:r>
              <a:rPr lang="en-US" dirty="0"/>
              <a:t>Disruptive tones and high volume, unexpected messaging can disrupt or confuse an attacker.</a:t>
            </a:r>
          </a:p>
          <a:p>
            <a:br>
              <a:rPr lang="en-US" b="1" dirty="0"/>
            </a:br>
            <a:r>
              <a:rPr lang="en-US" b="1" dirty="0">
                <a:solidFill>
                  <a:srgbClr val="FF0000"/>
                </a:solidFill>
              </a:rPr>
              <a:t>E</a:t>
            </a:r>
            <a:r>
              <a:rPr lang="en-US" b="1" dirty="0"/>
              <a:t>vacuate</a:t>
            </a:r>
          </a:p>
          <a:p>
            <a:r>
              <a:rPr lang="en-US" b="1" dirty="0"/>
              <a:t>	</a:t>
            </a:r>
            <a:r>
              <a:rPr lang="en-US" dirty="0"/>
              <a:t>Ensure that the devices are positioned to communicate with students and staff once evacuated.</a:t>
            </a:r>
          </a:p>
        </p:txBody>
      </p:sp>
    </p:spTree>
    <p:extLst>
      <p:ext uri="{BB962C8B-B14F-4D97-AF65-F5344CB8AC3E}">
        <p14:creationId xmlns:p14="http://schemas.microsoft.com/office/powerpoint/2010/main" val="171053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p:txBody>
          <a:bodyPr/>
          <a:lstStyle/>
          <a:p>
            <a:r>
              <a:rPr lang="en-US" dirty="0"/>
              <a:t>Testing</a:t>
            </a:r>
          </a:p>
        </p:txBody>
      </p:sp>
      <p:sp>
        <p:nvSpPr>
          <p:cNvPr id="3" name="Rectangle 2">
            <a:extLst>
              <a:ext uri="{FF2B5EF4-FFF2-40B4-BE49-F238E27FC236}">
                <a16:creationId xmlns:a16="http://schemas.microsoft.com/office/drawing/2014/main" id="{FFC20B9D-FAEF-4616-BCC5-38F093A458E3}"/>
              </a:ext>
            </a:extLst>
          </p:cNvPr>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14E1F34F-55D5-4258-97B4-47745C571DCD}"/>
              </a:ext>
            </a:extLst>
          </p:cNvPr>
          <p:cNvSpPr txBox="1"/>
          <p:nvPr/>
        </p:nvSpPr>
        <p:spPr>
          <a:xfrm>
            <a:off x="1650841" y="3141091"/>
            <a:ext cx="9139066" cy="8402300"/>
          </a:xfrm>
          <a:prstGeom prst="rect">
            <a:avLst/>
          </a:prstGeom>
          <a:noFill/>
        </p:spPr>
        <p:txBody>
          <a:bodyPr wrap="square" rtlCol="0">
            <a:spAutoFit/>
          </a:bodyPr>
          <a:lstStyle/>
          <a:p>
            <a:r>
              <a:rPr lang="en-US" b="1" dirty="0"/>
              <a:t>Emergency systems MUST be regularly tested to ensure operational during an actual emergency</a:t>
            </a:r>
          </a:p>
          <a:p>
            <a:endParaRPr lang="en-US" b="1" dirty="0"/>
          </a:p>
          <a:p>
            <a:r>
              <a:rPr lang="en-US" dirty="0"/>
              <a:t>Daily Bells and Announcements are the best, easiest way to ensure good system health</a:t>
            </a:r>
            <a:br>
              <a:rPr lang="en-US" dirty="0"/>
            </a:br>
            <a:br>
              <a:rPr lang="en-US" dirty="0"/>
            </a:br>
            <a:r>
              <a:rPr lang="en-US" dirty="0"/>
              <a:t>Utilize SNMP or other monitoring wherever possible and ensure errors and alerts will be escalated appropriately.</a:t>
            </a:r>
            <a:br>
              <a:rPr lang="en-US" dirty="0"/>
            </a:br>
            <a:br>
              <a:rPr lang="en-US" dirty="0"/>
            </a:br>
            <a:r>
              <a:rPr lang="en-US" dirty="0"/>
              <a:t>Always respond to reports of poor communications on these day to day operations as if they had occurred during an emergency event.</a:t>
            </a:r>
          </a:p>
        </p:txBody>
      </p:sp>
      <p:pic>
        <p:nvPicPr>
          <p:cNvPr id="7170" name="Picture 2" descr="Image result for testing">
            <a:extLst>
              <a:ext uri="{FF2B5EF4-FFF2-40B4-BE49-F238E27FC236}">
                <a16:creationId xmlns:a16="http://schemas.microsoft.com/office/drawing/2014/main" id="{5C342D98-D442-4665-A4E3-651032D6C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7453" y="2922877"/>
            <a:ext cx="6424729" cy="337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2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FA8562-31D2-4BDB-9431-212290A88A10}"/>
              </a:ext>
            </a:extLst>
          </p:cNvPr>
          <p:cNvSpPr txBox="1"/>
          <p:nvPr/>
        </p:nvSpPr>
        <p:spPr>
          <a:xfrm>
            <a:off x="1186941" y="1073950"/>
            <a:ext cx="19556634" cy="1799019"/>
          </a:xfrm>
          <a:prstGeom prst="rect">
            <a:avLst/>
          </a:prstGeom>
          <a:noFill/>
        </p:spPr>
        <p:txBody>
          <a:bodyPr wrap="square" rtlCol="0">
            <a:spAutoFit/>
          </a:bodyPr>
          <a:lstStyle/>
          <a:p>
            <a:pPr defTabSz="1218865">
              <a:lnSpc>
                <a:spcPct val="80000"/>
              </a:lnSpc>
              <a:defRPr/>
            </a:pPr>
            <a:r>
              <a:rPr lang="en-US" sz="13863" b="1" spc="-400" dirty="0">
                <a:solidFill>
                  <a:srgbClr val="0063BE"/>
                </a:solidFill>
                <a:latin typeface="Helvetica"/>
                <a:cs typeface="Helvetica"/>
              </a:rPr>
              <a:t>When Seconds Matter:</a:t>
            </a:r>
          </a:p>
        </p:txBody>
      </p:sp>
      <p:grpSp>
        <p:nvGrpSpPr>
          <p:cNvPr id="5" name="Group 4">
            <a:extLst>
              <a:ext uri="{FF2B5EF4-FFF2-40B4-BE49-F238E27FC236}">
                <a16:creationId xmlns:a16="http://schemas.microsoft.com/office/drawing/2014/main" id="{A3248AB8-C2DD-48E9-ADD6-5B5772986645}"/>
              </a:ext>
            </a:extLst>
          </p:cNvPr>
          <p:cNvGrpSpPr/>
          <p:nvPr/>
        </p:nvGrpSpPr>
        <p:grpSpPr>
          <a:xfrm>
            <a:off x="1779362" y="3774191"/>
            <a:ext cx="19792987" cy="9756101"/>
            <a:chOff x="-1664196" y="1676400"/>
            <a:chExt cx="10491469" cy="4638995"/>
          </a:xfrm>
        </p:grpSpPr>
        <p:cxnSp>
          <p:nvCxnSpPr>
            <p:cNvPr id="6" name="Straight Connector 5">
              <a:extLst>
                <a:ext uri="{FF2B5EF4-FFF2-40B4-BE49-F238E27FC236}">
                  <a16:creationId xmlns:a16="http://schemas.microsoft.com/office/drawing/2014/main" id="{823100F9-8895-4344-8BBB-4489B2DE0F15}"/>
                </a:ext>
              </a:extLst>
            </p:cNvPr>
            <p:cNvCxnSpPr>
              <a:stCxn id="43" idx="3"/>
            </p:cNvCxnSpPr>
            <p:nvPr/>
          </p:nvCxnSpPr>
          <p:spPr>
            <a:xfrm flipV="1">
              <a:off x="767868" y="2062180"/>
              <a:ext cx="3157056" cy="358342"/>
            </a:xfrm>
            <a:prstGeom prst="line">
              <a:avLst/>
            </a:prstGeom>
            <a:ln w="57150">
              <a:solidFill>
                <a:schemeClr val="bg1">
                  <a:lumMod val="65000"/>
                  <a:alpha val="49000"/>
                </a:schemeClr>
              </a:solidFill>
            </a:ln>
            <a:effectLst/>
          </p:spPr>
          <p:style>
            <a:lnRef idx="2">
              <a:schemeClr val="accent1"/>
            </a:lnRef>
            <a:fillRef idx="0">
              <a:schemeClr val="accent1"/>
            </a:fillRef>
            <a:effectRef idx="1">
              <a:schemeClr val="accent1"/>
            </a:effectRef>
            <a:fontRef idx="minor">
              <a:schemeClr val="tx1"/>
            </a:fontRef>
          </p:style>
        </p:cxnSp>
        <p:sp>
          <p:nvSpPr>
            <p:cNvPr id="7" name="Round Same Side Corner Rectangle 10">
              <a:extLst>
                <a:ext uri="{FF2B5EF4-FFF2-40B4-BE49-F238E27FC236}">
                  <a16:creationId xmlns:a16="http://schemas.microsoft.com/office/drawing/2014/main" id="{9C840DB0-1E4C-445C-A9CC-0E9C512D41D1}"/>
                </a:ext>
              </a:extLst>
            </p:cNvPr>
            <p:cNvSpPr/>
            <p:nvPr/>
          </p:nvSpPr>
          <p:spPr>
            <a:xfrm>
              <a:off x="2889027" y="3257294"/>
              <a:ext cx="2394436" cy="3006984"/>
            </a:xfrm>
            <a:prstGeom prst="round2SameRect">
              <a:avLst>
                <a:gd name="adj1" fmla="val 4126"/>
                <a:gd name="adj2" fmla="val 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4799"/>
            </a:p>
          </p:txBody>
        </p:sp>
        <p:sp>
          <p:nvSpPr>
            <p:cNvPr id="8" name="Round Same Side Corner Rectangle 13">
              <a:extLst>
                <a:ext uri="{FF2B5EF4-FFF2-40B4-BE49-F238E27FC236}">
                  <a16:creationId xmlns:a16="http://schemas.microsoft.com/office/drawing/2014/main" id="{3404D87F-98F8-44A1-8155-2E55B35A1FD3}"/>
                </a:ext>
              </a:extLst>
            </p:cNvPr>
            <p:cNvSpPr/>
            <p:nvPr/>
          </p:nvSpPr>
          <p:spPr>
            <a:xfrm>
              <a:off x="5384027" y="3253854"/>
              <a:ext cx="3443246" cy="3010424"/>
            </a:xfrm>
            <a:prstGeom prst="round2SameRect">
              <a:avLst>
                <a:gd name="adj1" fmla="val 3142"/>
                <a:gd name="adj2" fmla="val 0"/>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4799"/>
            </a:p>
          </p:txBody>
        </p:sp>
        <p:sp>
          <p:nvSpPr>
            <p:cNvPr id="9" name="Round Same Side Corner Rectangle 14">
              <a:extLst>
                <a:ext uri="{FF2B5EF4-FFF2-40B4-BE49-F238E27FC236}">
                  <a16:creationId xmlns:a16="http://schemas.microsoft.com/office/drawing/2014/main" id="{D826C3CC-D9A5-477A-A67E-EF2210C0A68D}"/>
                </a:ext>
              </a:extLst>
            </p:cNvPr>
            <p:cNvSpPr/>
            <p:nvPr/>
          </p:nvSpPr>
          <p:spPr>
            <a:xfrm>
              <a:off x="274966" y="3253854"/>
              <a:ext cx="2513498" cy="3010424"/>
            </a:xfrm>
            <a:prstGeom prst="round2SameRect">
              <a:avLst>
                <a:gd name="adj1" fmla="val 4126"/>
                <a:gd name="adj2" fmla="val 0"/>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p>
          </p:txBody>
        </p:sp>
        <p:cxnSp>
          <p:nvCxnSpPr>
            <p:cNvPr id="10" name="Straight Connector 9">
              <a:extLst>
                <a:ext uri="{FF2B5EF4-FFF2-40B4-BE49-F238E27FC236}">
                  <a16:creationId xmlns:a16="http://schemas.microsoft.com/office/drawing/2014/main" id="{500DB88D-F1DD-46DD-A40D-E330342DA2B9}"/>
                </a:ext>
              </a:extLst>
            </p:cNvPr>
            <p:cNvCxnSpPr/>
            <p:nvPr/>
          </p:nvCxnSpPr>
          <p:spPr>
            <a:xfrm>
              <a:off x="2159532" y="2062180"/>
              <a:ext cx="1638300" cy="1587"/>
            </a:xfrm>
            <a:prstGeom prst="line">
              <a:avLst/>
            </a:prstGeom>
            <a:ln w="57150">
              <a:solidFill>
                <a:schemeClr val="bg1">
                  <a:lumMod val="65000"/>
                  <a:alpha val="49000"/>
                </a:schemeClr>
              </a:solidFill>
            </a:ln>
            <a:effectLst/>
          </p:spPr>
          <p:style>
            <a:lnRef idx="2">
              <a:schemeClr val="accent1"/>
            </a:lnRef>
            <a:fillRef idx="0">
              <a:schemeClr val="accent1"/>
            </a:fillRef>
            <a:effectRef idx="1">
              <a:schemeClr val="accent1"/>
            </a:effectRef>
            <a:fontRef idx="minor">
              <a:schemeClr val="tx1"/>
            </a:fontRef>
          </p:style>
        </p:cxnSp>
        <p:grpSp>
          <p:nvGrpSpPr>
            <p:cNvPr id="11" name="Group 171">
              <a:extLst>
                <a:ext uri="{FF2B5EF4-FFF2-40B4-BE49-F238E27FC236}">
                  <a16:creationId xmlns:a16="http://schemas.microsoft.com/office/drawing/2014/main" id="{6BE3E5E8-671F-4A57-8EC3-C7032409CD5C}"/>
                </a:ext>
              </a:extLst>
            </p:cNvPr>
            <p:cNvGrpSpPr>
              <a:grpSpLocks/>
            </p:cNvGrpSpPr>
            <p:nvPr/>
          </p:nvGrpSpPr>
          <p:grpSpPr bwMode="auto">
            <a:xfrm>
              <a:off x="-1664196" y="2093354"/>
              <a:ext cx="6940248" cy="3407018"/>
              <a:chOff x="-1313879" y="2072800"/>
              <a:chExt cx="6682874" cy="3664440"/>
            </a:xfrm>
          </p:grpSpPr>
          <p:sp>
            <p:nvSpPr>
              <p:cNvPr id="78" name="AutoShape 34">
                <a:extLst>
                  <a:ext uri="{FF2B5EF4-FFF2-40B4-BE49-F238E27FC236}">
                    <a16:creationId xmlns:a16="http://schemas.microsoft.com/office/drawing/2014/main" id="{AF3D6624-F210-4DB9-82E4-EEEC8F667778}"/>
                  </a:ext>
                </a:extLst>
              </p:cNvPr>
              <p:cNvSpPr>
                <a:spLocks noChangeAspect="1" noChangeArrowheads="1" noTextEdit="1"/>
              </p:cNvSpPr>
              <p:nvPr/>
            </p:nvSpPr>
            <p:spPr bwMode="auto">
              <a:xfrm rot="3084065">
                <a:off x="3508010" y="4803815"/>
                <a:ext cx="492125" cy="573088"/>
              </a:xfrm>
              <a:prstGeom prst="rect">
                <a:avLst/>
              </a:prstGeom>
              <a:noFill/>
              <a:ln w="9525">
                <a:noFill/>
                <a:miter lim="800000"/>
                <a:headEnd/>
                <a:tailEnd/>
              </a:ln>
            </p:spPr>
            <p:txBody>
              <a:bodyPr>
                <a:prstTxWarp prst="textNoShape">
                  <a:avLst/>
                </a:prstTxWarp>
              </a:bodyPr>
              <a:lstStyle/>
              <a:p>
                <a:endParaRPr lang="en-US" sz="4799"/>
              </a:p>
            </p:txBody>
          </p:sp>
          <p:sp>
            <p:nvSpPr>
              <p:cNvPr id="79" name="TextBox 20">
                <a:extLst>
                  <a:ext uri="{FF2B5EF4-FFF2-40B4-BE49-F238E27FC236}">
                    <a16:creationId xmlns:a16="http://schemas.microsoft.com/office/drawing/2014/main" id="{EAF4026C-CAF7-436D-B384-DF8924E84A63}"/>
                  </a:ext>
                </a:extLst>
              </p:cNvPr>
              <p:cNvSpPr txBox="1">
                <a:spLocks noChangeArrowheads="1"/>
              </p:cNvSpPr>
              <p:nvPr/>
            </p:nvSpPr>
            <p:spPr bwMode="auto">
              <a:xfrm>
                <a:off x="4164442" y="5463422"/>
                <a:ext cx="730251" cy="273818"/>
              </a:xfrm>
              <a:prstGeom prst="rect">
                <a:avLst/>
              </a:prstGeom>
              <a:noFill/>
              <a:ln w="9525">
                <a:noFill/>
                <a:miter lim="800000"/>
                <a:headEnd/>
                <a:tailEnd/>
              </a:ln>
            </p:spPr>
            <p:txBody>
              <a:bodyPr>
                <a:prstTxWarp prst="textNoShape">
                  <a:avLst/>
                </a:prstTxWarp>
                <a:spAutoFit/>
              </a:bodyPr>
              <a:lstStyle/>
              <a:p>
                <a:pPr eaLnBrk="0" hangingPunct="0">
                  <a:lnSpc>
                    <a:spcPct val="90000"/>
                  </a:lnSpc>
                </a:pPr>
                <a:endParaRPr lang="en-US" sz="3199">
                  <a:solidFill>
                    <a:srgbClr val="000000"/>
                  </a:solidFill>
                </a:endParaRPr>
              </a:p>
            </p:txBody>
          </p:sp>
          <p:cxnSp>
            <p:nvCxnSpPr>
              <p:cNvPr id="80" name="Straight Connector 79">
                <a:extLst>
                  <a:ext uri="{FF2B5EF4-FFF2-40B4-BE49-F238E27FC236}">
                    <a16:creationId xmlns:a16="http://schemas.microsoft.com/office/drawing/2014/main" id="{1A39B548-51F2-488C-BB59-2E5AD8C9AB9B}"/>
                  </a:ext>
                </a:extLst>
              </p:cNvPr>
              <p:cNvCxnSpPr>
                <a:cxnSpLocks noChangeShapeType="1"/>
              </p:cNvCxnSpPr>
              <p:nvPr/>
            </p:nvCxnSpPr>
            <p:spPr bwMode="auto">
              <a:xfrm flipH="1">
                <a:off x="4093501" y="2072800"/>
                <a:ext cx="10555" cy="1621162"/>
              </a:xfrm>
              <a:prstGeom prst="line">
                <a:avLst/>
              </a:prstGeom>
              <a:noFill/>
              <a:ln w="57150">
                <a:solidFill>
                  <a:srgbClr val="A6A6A6">
                    <a:alpha val="49019"/>
                  </a:srgbClr>
                </a:solidFill>
                <a:round/>
                <a:headEnd/>
                <a:tailEnd/>
              </a:ln>
              <a:effectLst>
                <a:outerShdw blurRad="63500" dist="20000" dir="5400000" rotWithShape="0">
                  <a:srgbClr val="000000">
                    <a:alpha val="37999"/>
                  </a:srgbClr>
                </a:outerShdw>
              </a:effectLst>
            </p:spPr>
          </p:cxnSp>
          <p:sp>
            <p:nvSpPr>
              <p:cNvPr id="81" name="Trapezoid 80">
                <a:extLst>
                  <a:ext uri="{FF2B5EF4-FFF2-40B4-BE49-F238E27FC236}">
                    <a16:creationId xmlns:a16="http://schemas.microsoft.com/office/drawing/2014/main" id="{4EE94DBD-44A2-4BCA-9B74-4B501A5FDF30}"/>
                  </a:ext>
                </a:extLst>
              </p:cNvPr>
              <p:cNvSpPr/>
              <p:nvPr/>
            </p:nvSpPr>
            <p:spPr>
              <a:xfrm>
                <a:off x="3191515" y="3902254"/>
                <a:ext cx="1752911" cy="1512525"/>
              </a:xfrm>
              <a:prstGeom prst="trapezoid">
                <a:avLst>
                  <a:gd name="adj" fmla="val 43924"/>
                </a:avLst>
              </a:prstGeom>
              <a:gradFill flip="none" rotWithShape="1">
                <a:gsLst>
                  <a:gs pos="0">
                    <a:schemeClr val="bg1">
                      <a:lumMod val="75000"/>
                      <a:alpha val="0"/>
                    </a:schemeClr>
                  </a:gs>
                  <a:gs pos="100000">
                    <a:schemeClr val="bg1">
                      <a:lumMod val="75000"/>
                      <a:alpha val="50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grpSp>
            <p:nvGrpSpPr>
              <p:cNvPr id="82" name="Group 37">
                <a:extLst>
                  <a:ext uri="{FF2B5EF4-FFF2-40B4-BE49-F238E27FC236}">
                    <a16:creationId xmlns:a16="http://schemas.microsoft.com/office/drawing/2014/main" id="{5F6D1021-4A76-4A55-B03D-756B6EEC9558}"/>
                  </a:ext>
                </a:extLst>
              </p:cNvPr>
              <p:cNvGrpSpPr>
                <a:grpSpLocks/>
              </p:cNvGrpSpPr>
              <p:nvPr/>
            </p:nvGrpSpPr>
            <p:grpSpPr bwMode="auto">
              <a:xfrm>
                <a:off x="-1313879" y="4839254"/>
                <a:ext cx="4817714" cy="632701"/>
                <a:chOff x="-9869638" y="1457598"/>
                <a:chExt cx="14890392" cy="1955546"/>
              </a:xfrm>
            </p:grpSpPr>
            <p:sp>
              <p:nvSpPr>
                <p:cNvPr id="85" name="Oval 84">
                  <a:extLst>
                    <a:ext uri="{FF2B5EF4-FFF2-40B4-BE49-F238E27FC236}">
                      <a16:creationId xmlns:a16="http://schemas.microsoft.com/office/drawing/2014/main" id="{16CC7CAD-ACD8-4FF8-8770-DA8476ABDC2D}"/>
                    </a:ext>
                  </a:extLst>
                </p:cNvPr>
                <p:cNvSpPr/>
                <p:nvPr/>
              </p:nvSpPr>
              <p:spPr>
                <a:xfrm>
                  <a:off x="4917773" y="3314996"/>
                  <a:ext cx="102981" cy="981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sp>
              <p:nvSpPr>
                <p:cNvPr id="86" name="Rectangle 85">
                  <a:extLst>
                    <a:ext uri="{FF2B5EF4-FFF2-40B4-BE49-F238E27FC236}">
                      <a16:creationId xmlns:a16="http://schemas.microsoft.com/office/drawing/2014/main" id="{F8BA2A0E-F239-4415-B9CA-08759274B4AC}"/>
                    </a:ext>
                  </a:extLst>
                </p:cNvPr>
                <p:cNvSpPr/>
                <p:nvPr/>
              </p:nvSpPr>
              <p:spPr>
                <a:xfrm>
                  <a:off x="-9869638" y="1457598"/>
                  <a:ext cx="44136" cy="122683"/>
                </a:xfrm>
                <a:prstGeom prst="rect">
                  <a:avLst/>
                </a:prstGeom>
                <a:solidFill>
                  <a:srgbClr val="3B3D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grpSp>
          <p:sp>
            <p:nvSpPr>
              <p:cNvPr id="83" name="Oval 263">
                <a:extLst>
                  <a:ext uri="{FF2B5EF4-FFF2-40B4-BE49-F238E27FC236}">
                    <a16:creationId xmlns:a16="http://schemas.microsoft.com/office/drawing/2014/main" id="{E474162B-DB21-466C-9EBE-A91F2FFB5019}"/>
                  </a:ext>
                </a:extLst>
              </p:cNvPr>
              <p:cNvSpPr>
                <a:spLocks/>
              </p:cNvSpPr>
              <p:nvPr/>
            </p:nvSpPr>
            <p:spPr bwMode="auto">
              <a:xfrm>
                <a:off x="3812337" y="3488632"/>
                <a:ext cx="585216" cy="585216"/>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sz="4799" kern="0">
                  <a:solidFill>
                    <a:srgbClr val="00B0F0"/>
                  </a:solidFill>
                </a:endParaRPr>
              </a:p>
            </p:txBody>
          </p:sp>
          <p:sp>
            <p:nvSpPr>
              <p:cNvPr id="84" name="Text Box 97">
                <a:extLst>
                  <a:ext uri="{FF2B5EF4-FFF2-40B4-BE49-F238E27FC236}">
                    <a16:creationId xmlns:a16="http://schemas.microsoft.com/office/drawing/2014/main" id="{EFE76084-7C19-4392-B4BA-BB573BF67FC7}"/>
                  </a:ext>
                </a:extLst>
              </p:cNvPr>
              <p:cNvSpPr txBox="1">
                <a:spLocks noChangeArrowheads="1"/>
              </p:cNvSpPr>
              <p:nvPr/>
            </p:nvSpPr>
            <p:spPr bwMode="auto">
              <a:xfrm>
                <a:off x="4521844" y="3427522"/>
                <a:ext cx="847151" cy="479285"/>
              </a:xfrm>
              <a:prstGeom prst="rect">
                <a:avLst/>
              </a:prstGeom>
              <a:noFill/>
              <a:ln w="9525">
                <a:noFill/>
                <a:miter lim="800000"/>
                <a:headEnd/>
                <a:tailEnd/>
              </a:ln>
            </p:spPr>
            <p:txBody>
              <a:bodyPr wrap="square" lIns="197091" tIns="98542" rIns="197091" bIns="98542">
                <a:prstTxWarp prst="textNoShape">
                  <a:avLst/>
                </a:prstTxWarp>
                <a:spAutoFit/>
              </a:bodyPr>
              <a:lstStyle/>
              <a:p>
                <a:pPr algn="ctr" defTabSz="1955263" eaLnBrk="0" hangingPunct="0">
                  <a:lnSpc>
                    <a:spcPct val="90000"/>
                  </a:lnSpc>
                </a:pPr>
                <a:r>
                  <a:rPr lang="en-US" sz="2665">
                    <a:solidFill>
                      <a:srgbClr val="FFFFFF"/>
                    </a:solidFill>
                  </a:rPr>
                  <a:t>Network</a:t>
                </a:r>
              </a:p>
              <a:p>
                <a:pPr algn="ctr" defTabSz="1955263" eaLnBrk="0" hangingPunct="0">
                  <a:lnSpc>
                    <a:spcPct val="90000"/>
                  </a:lnSpc>
                </a:pPr>
                <a:r>
                  <a:rPr lang="en-US" sz="2665">
                    <a:solidFill>
                      <a:srgbClr val="FFFFFF"/>
                    </a:solidFill>
                  </a:rPr>
                  <a:t>Controls</a:t>
                </a:r>
              </a:p>
            </p:txBody>
          </p:sp>
        </p:grpSp>
        <p:sp>
          <p:nvSpPr>
            <p:cNvPr id="12" name="Rectangle 11">
              <a:extLst>
                <a:ext uri="{FF2B5EF4-FFF2-40B4-BE49-F238E27FC236}">
                  <a16:creationId xmlns:a16="http://schemas.microsoft.com/office/drawing/2014/main" id="{4B400710-AE61-4F88-8C06-A23369C1DE70}"/>
                </a:ext>
              </a:extLst>
            </p:cNvPr>
            <p:cNvSpPr/>
            <p:nvPr/>
          </p:nvSpPr>
          <p:spPr>
            <a:xfrm>
              <a:off x="6659274" y="1943349"/>
              <a:ext cx="2036018" cy="45243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65">
                  <a:solidFill>
                    <a:schemeClr val="tx1"/>
                  </a:solidFill>
                </a:rPr>
                <a:t>National Weather Service and U.S. Dept. of Homeland Security</a:t>
              </a:r>
              <a:br>
                <a:rPr lang="en-US" sz="2665">
                  <a:solidFill>
                    <a:schemeClr val="tx1"/>
                  </a:solidFill>
                </a:rPr>
              </a:br>
              <a:endParaRPr lang="en-US" sz="2665">
                <a:solidFill>
                  <a:schemeClr val="tx1"/>
                </a:solidFill>
              </a:endParaRPr>
            </a:p>
          </p:txBody>
        </p:sp>
        <p:sp>
          <p:nvSpPr>
            <p:cNvPr id="13" name="Freeform 18">
              <a:extLst>
                <a:ext uri="{FF2B5EF4-FFF2-40B4-BE49-F238E27FC236}">
                  <a16:creationId xmlns:a16="http://schemas.microsoft.com/office/drawing/2014/main" id="{EAF98CED-E8E4-4EAB-9EBD-7730149C3771}"/>
                </a:ext>
              </a:extLst>
            </p:cNvPr>
            <p:cNvSpPr/>
            <p:nvPr/>
          </p:nvSpPr>
          <p:spPr>
            <a:xfrm>
              <a:off x="1400108" y="2553561"/>
              <a:ext cx="2583113" cy="981607"/>
            </a:xfrm>
            <a:custGeom>
              <a:avLst/>
              <a:gdLst>
                <a:gd name="connsiteX0" fmla="*/ 0 w 5791200"/>
                <a:gd name="connsiteY0" fmla="*/ 986367 h 1113367"/>
                <a:gd name="connsiteX1" fmla="*/ 2247900 w 5791200"/>
                <a:gd name="connsiteY1" fmla="*/ 21167 h 1113367"/>
                <a:gd name="connsiteX2" fmla="*/ 5791200 w 5791200"/>
                <a:gd name="connsiteY2" fmla="*/ 1113367 h 1113367"/>
                <a:gd name="connsiteX0" fmla="*/ 0 w 5791200"/>
                <a:gd name="connsiteY0" fmla="*/ 1244600 h 1371600"/>
                <a:gd name="connsiteX1" fmla="*/ 3151057 w 5791200"/>
                <a:gd name="connsiteY1" fmla="*/ 21167 h 1371600"/>
                <a:gd name="connsiteX2" fmla="*/ 5791200 w 5791200"/>
                <a:gd name="connsiteY2" fmla="*/ 1371600 h 1371600"/>
                <a:gd name="connsiteX0" fmla="*/ 0 w 5791200"/>
                <a:gd name="connsiteY0" fmla="*/ 1244600 h 1371600"/>
                <a:gd name="connsiteX1" fmla="*/ 3151057 w 5791200"/>
                <a:gd name="connsiteY1" fmla="*/ 21167 h 1371600"/>
                <a:gd name="connsiteX2" fmla="*/ 5791200 w 5791200"/>
                <a:gd name="connsiteY2" fmla="*/ 1371600 h 1371600"/>
                <a:gd name="connsiteX0" fmla="*/ 0 w 5791200"/>
                <a:gd name="connsiteY0" fmla="*/ 1295400 h 1422400"/>
                <a:gd name="connsiteX1" fmla="*/ 3151057 w 5791200"/>
                <a:gd name="connsiteY1" fmla="*/ 71967 h 1422400"/>
                <a:gd name="connsiteX2" fmla="*/ 5791200 w 5791200"/>
                <a:gd name="connsiteY2" fmla="*/ 1422400 h 1422400"/>
                <a:gd name="connsiteX0" fmla="*/ 0 w 5479713"/>
                <a:gd name="connsiteY0" fmla="*/ 1122412 h 1422400"/>
                <a:gd name="connsiteX1" fmla="*/ 2839570 w 5479713"/>
                <a:gd name="connsiteY1" fmla="*/ 71967 h 1422400"/>
                <a:gd name="connsiteX2" fmla="*/ 5479713 w 5479713"/>
                <a:gd name="connsiteY2" fmla="*/ 1422400 h 1422400"/>
                <a:gd name="connsiteX0" fmla="*/ 0 w 5479713"/>
                <a:gd name="connsiteY0" fmla="*/ 1122412 h 1422400"/>
                <a:gd name="connsiteX1" fmla="*/ 2839570 w 5479713"/>
                <a:gd name="connsiteY1" fmla="*/ 71967 h 1422400"/>
                <a:gd name="connsiteX2" fmla="*/ 5479713 w 5479713"/>
                <a:gd name="connsiteY2" fmla="*/ 1422400 h 1422400"/>
                <a:gd name="connsiteX0" fmla="*/ 0 w 5479713"/>
                <a:gd name="connsiteY0" fmla="*/ 1122412 h 1422400"/>
                <a:gd name="connsiteX1" fmla="*/ 2839570 w 5479713"/>
                <a:gd name="connsiteY1" fmla="*/ 71967 h 1422400"/>
                <a:gd name="connsiteX2" fmla="*/ 5479713 w 5479713"/>
                <a:gd name="connsiteY2" fmla="*/ 1422400 h 1422400"/>
                <a:gd name="connsiteX0" fmla="*/ 0 w 5479713"/>
                <a:gd name="connsiteY0" fmla="*/ 1122412 h 1422400"/>
                <a:gd name="connsiteX1" fmla="*/ 3069272 w 5479713"/>
                <a:gd name="connsiteY1" fmla="*/ 71967 h 1422400"/>
                <a:gd name="connsiteX2" fmla="*/ 5479713 w 5479713"/>
                <a:gd name="connsiteY2" fmla="*/ 1422400 h 1422400"/>
                <a:gd name="connsiteX0" fmla="*/ 0 w 5709415"/>
                <a:gd name="connsiteY0" fmla="*/ 1122412 h 1422400"/>
                <a:gd name="connsiteX1" fmla="*/ 3069272 w 5709415"/>
                <a:gd name="connsiteY1" fmla="*/ 71967 h 1422400"/>
                <a:gd name="connsiteX2" fmla="*/ 5709415 w 5709415"/>
                <a:gd name="connsiteY2" fmla="*/ 1422400 h 1422400"/>
                <a:gd name="connsiteX0" fmla="*/ 0 w 5709415"/>
                <a:gd name="connsiteY0" fmla="*/ 1122412 h 1422400"/>
                <a:gd name="connsiteX1" fmla="*/ 3069272 w 5709415"/>
                <a:gd name="connsiteY1" fmla="*/ 71967 h 1422400"/>
                <a:gd name="connsiteX2" fmla="*/ 5709415 w 5709415"/>
                <a:gd name="connsiteY2" fmla="*/ 1422400 h 1422400"/>
                <a:gd name="connsiteX0" fmla="*/ 0 w 5709415"/>
                <a:gd name="connsiteY0" fmla="*/ 1122412 h 1422400"/>
                <a:gd name="connsiteX1" fmla="*/ 3069272 w 5709415"/>
                <a:gd name="connsiteY1" fmla="*/ 71967 h 1422400"/>
                <a:gd name="connsiteX2" fmla="*/ 5709415 w 5709415"/>
                <a:gd name="connsiteY2" fmla="*/ 1422400 h 1422400"/>
                <a:gd name="connsiteX0" fmla="*/ 0 w 5709415"/>
                <a:gd name="connsiteY0" fmla="*/ 1122412 h 1422400"/>
                <a:gd name="connsiteX1" fmla="*/ 3069272 w 5709415"/>
                <a:gd name="connsiteY1" fmla="*/ 71967 h 1422400"/>
                <a:gd name="connsiteX2" fmla="*/ 5709415 w 5709415"/>
                <a:gd name="connsiteY2" fmla="*/ 1422400 h 1422400"/>
                <a:gd name="connsiteX0" fmla="*/ 0 w 5479713"/>
                <a:gd name="connsiteY0" fmla="*/ 1122412 h 1422400"/>
                <a:gd name="connsiteX1" fmla="*/ 2839570 w 5479713"/>
                <a:gd name="connsiteY1" fmla="*/ 71967 h 1422400"/>
                <a:gd name="connsiteX2" fmla="*/ 5479713 w 5479713"/>
                <a:gd name="connsiteY2" fmla="*/ 1422400 h 1422400"/>
                <a:gd name="connsiteX0" fmla="*/ 0 w 5479713"/>
                <a:gd name="connsiteY0" fmla="*/ 1122412 h 1422400"/>
                <a:gd name="connsiteX1" fmla="*/ 3069272 w 5479713"/>
                <a:gd name="connsiteY1" fmla="*/ 71967 h 1422400"/>
                <a:gd name="connsiteX2" fmla="*/ 5479713 w 5479713"/>
                <a:gd name="connsiteY2" fmla="*/ 1422400 h 1422400"/>
                <a:gd name="connsiteX0" fmla="*/ 0 w 5479713"/>
                <a:gd name="connsiteY0" fmla="*/ 1122412 h 1422400"/>
                <a:gd name="connsiteX1" fmla="*/ 3069272 w 5479713"/>
                <a:gd name="connsiteY1" fmla="*/ 71967 h 1422400"/>
                <a:gd name="connsiteX2" fmla="*/ 5479713 w 5479713"/>
                <a:gd name="connsiteY2" fmla="*/ 1422400 h 1422400"/>
                <a:gd name="connsiteX0" fmla="*/ 0 w 5736894"/>
                <a:gd name="connsiteY0" fmla="*/ 1122412 h 1422400"/>
                <a:gd name="connsiteX1" fmla="*/ 3069272 w 5736894"/>
                <a:gd name="connsiteY1" fmla="*/ 71967 h 1422400"/>
                <a:gd name="connsiteX2" fmla="*/ 5736894 w 5736894"/>
                <a:gd name="connsiteY2" fmla="*/ 1422400 h 1422400"/>
                <a:gd name="connsiteX0" fmla="*/ 0 w 5614656"/>
                <a:gd name="connsiteY0" fmla="*/ 1122412 h 1422400"/>
                <a:gd name="connsiteX1" fmla="*/ 2947034 w 5614656"/>
                <a:gd name="connsiteY1" fmla="*/ 71967 h 1422400"/>
                <a:gd name="connsiteX2" fmla="*/ 5614656 w 5614656"/>
                <a:gd name="connsiteY2" fmla="*/ 1422400 h 1422400"/>
                <a:gd name="connsiteX0" fmla="*/ 0 w 5614656"/>
                <a:gd name="connsiteY0" fmla="*/ 1122412 h 1422400"/>
                <a:gd name="connsiteX1" fmla="*/ 2947034 w 5614656"/>
                <a:gd name="connsiteY1" fmla="*/ 71967 h 1422400"/>
                <a:gd name="connsiteX2" fmla="*/ 5614656 w 5614656"/>
                <a:gd name="connsiteY2" fmla="*/ 1422400 h 1422400"/>
                <a:gd name="connsiteX0" fmla="*/ 0 w 5614656"/>
                <a:gd name="connsiteY0" fmla="*/ 1090032 h 1390020"/>
                <a:gd name="connsiteX1" fmla="*/ 2947034 w 5614656"/>
                <a:gd name="connsiteY1" fmla="*/ 39587 h 1390020"/>
                <a:gd name="connsiteX2" fmla="*/ 5614656 w 5614656"/>
                <a:gd name="connsiteY2" fmla="*/ 1390020 h 1390020"/>
                <a:gd name="connsiteX0" fmla="*/ 0 w 5614656"/>
                <a:gd name="connsiteY0" fmla="*/ 1089767 h 1389755"/>
                <a:gd name="connsiteX1" fmla="*/ 2947034 w 5614656"/>
                <a:gd name="connsiteY1" fmla="*/ 39322 h 1389755"/>
                <a:gd name="connsiteX2" fmla="*/ 5614656 w 5614656"/>
                <a:gd name="connsiteY2" fmla="*/ 1389755 h 1389755"/>
                <a:gd name="connsiteX0" fmla="*/ 0 w 5614656"/>
                <a:gd name="connsiteY0" fmla="*/ 1212761 h 1389755"/>
                <a:gd name="connsiteX1" fmla="*/ 2947034 w 5614656"/>
                <a:gd name="connsiteY1" fmla="*/ 39322 h 1389755"/>
                <a:gd name="connsiteX2" fmla="*/ 5614656 w 5614656"/>
                <a:gd name="connsiteY2" fmla="*/ 1389755 h 1389755"/>
                <a:gd name="connsiteX0" fmla="*/ 0 w 5614656"/>
                <a:gd name="connsiteY0" fmla="*/ 1212761 h 1389755"/>
                <a:gd name="connsiteX1" fmla="*/ 2947034 w 5614656"/>
                <a:gd name="connsiteY1" fmla="*/ 39322 h 1389755"/>
                <a:gd name="connsiteX2" fmla="*/ 5614656 w 5614656"/>
                <a:gd name="connsiteY2" fmla="*/ 1389755 h 1389755"/>
                <a:gd name="connsiteX0" fmla="*/ 0 w 5614656"/>
                <a:gd name="connsiteY0" fmla="*/ 1212761 h 1510656"/>
                <a:gd name="connsiteX1" fmla="*/ 2947034 w 5614656"/>
                <a:gd name="connsiteY1" fmla="*/ 39322 h 1510656"/>
                <a:gd name="connsiteX2" fmla="*/ 5614656 w 5614656"/>
                <a:gd name="connsiteY2" fmla="*/ 1510656 h 1510656"/>
                <a:gd name="connsiteX0" fmla="*/ 0 w 2947034"/>
                <a:gd name="connsiteY0" fmla="*/ 1212761 h 1212761"/>
                <a:gd name="connsiteX1" fmla="*/ 2947034 w 2947034"/>
                <a:gd name="connsiteY1" fmla="*/ 39322 h 1212761"/>
              </a:gdLst>
              <a:ahLst/>
              <a:cxnLst>
                <a:cxn ang="0">
                  <a:pos x="connsiteX0" y="connsiteY0"/>
                </a:cxn>
                <a:cxn ang="0">
                  <a:pos x="connsiteX1" y="connsiteY1"/>
                </a:cxn>
              </a:cxnLst>
              <a:rect l="l" t="t" r="r" b="b"/>
              <a:pathLst>
                <a:path w="2947034" h="1212761">
                  <a:moveTo>
                    <a:pt x="0" y="1212761"/>
                  </a:moveTo>
                  <a:cubicBezTo>
                    <a:pt x="489870" y="643092"/>
                    <a:pt x="1605111" y="0"/>
                    <a:pt x="2947034" y="39322"/>
                  </a:cubicBezTo>
                </a:path>
              </a:pathLst>
            </a:custGeom>
            <a:ln w="57150">
              <a:solidFill>
                <a:schemeClr val="bg1">
                  <a:lumMod val="65000"/>
                  <a:alpha val="47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4799">
                <a:solidFill>
                  <a:srgbClr val="000000"/>
                </a:solidFill>
              </a:endParaRPr>
            </a:p>
          </p:txBody>
        </p:sp>
        <p:sp>
          <p:nvSpPr>
            <p:cNvPr id="14" name="Freeform 19">
              <a:extLst>
                <a:ext uri="{FF2B5EF4-FFF2-40B4-BE49-F238E27FC236}">
                  <a16:creationId xmlns:a16="http://schemas.microsoft.com/office/drawing/2014/main" id="{2C00BCD6-B87F-42C9-9E95-1EF05D049534}"/>
                </a:ext>
              </a:extLst>
            </p:cNvPr>
            <p:cNvSpPr/>
            <p:nvPr/>
          </p:nvSpPr>
          <p:spPr>
            <a:xfrm>
              <a:off x="3947602" y="2553561"/>
              <a:ext cx="2956416" cy="1169635"/>
            </a:xfrm>
            <a:custGeom>
              <a:avLst/>
              <a:gdLst>
                <a:gd name="connsiteX0" fmla="*/ 0 w 5791200"/>
                <a:gd name="connsiteY0" fmla="*/ 986367 h 1113367"/>
                <a:gd name="connsiteX1" fmla="*/ 2247900 w 5791200"/>
                <a:gd name="connsiteY1" fmla="*/ 21167 h 1113367"/>
                <a:gd name="connsiteX2" fmla="*/ 5791200 w 5791200"/>
                <a:gd name="connsiteY2" fmla="*/ 1113367 h 1113367"/>
                <a:gd name="connsiteX0" fmla="*/ 0 w 5791200"/>
                <a:gd name="connsiteY0" fmla="*/ 1244600 h 1371600"/>
                <a:gd name="connsiteX1" fmla="*/ 3151057 w 5791200"/>
                <a:gd name="connsiteY1" fmla="*/ 21167 h 1371600"/>
                <a:gd name="connsiteX2" fmla="*/ 5791200 w 5791200"/>
                <a:gd name="connsiteY2" fmla="*/ 1371600 h 1371600"/>
                <a:gd name="connsiteX0" fmla="*/ 0 w 5791200"/>
                <a:gd name="connsiteY0" fmla="*/ 1244600 h 1371600"/>
                <a:gd name="connsiteX1" fmla="*/ 3151057 w 5791200"/>
                <a:gd name="connsiteY1" fmla="*/ 21167 h 1371600"/>
                <a:gd name="connsiteX2" fmla="*/ 5791200 w 5791200"/>
                <a:gd name="connsiteY2" fmla="*/ 1371600 h 1371600"/>
                <a:gd name="connsiteX0" fmla="*/ 0 w 5791200"/>
                <a:gd name="connsiteY0" fmla="*/ 1295400 h 1422400"/>
                <a:gd name="connsiteX1" fmla="*/ 3151057 w 5791200"/>
                <a:gd name="connsiteY1" fmla="*/ 71967 h 1422400"/>
                <a:gd name="connsiteX2" fmla="*/ 5791200 w 5791200"/>
                <a:gd name="connsiteY2" fmla="*/ 1422400 h 1422400"/>
                <a:gd name="connsiteX0" fmla="*/ 0 w 5479713"/>
                <a:gd name="connsiteY0" fmla="*/ 1122412 h 1422400"/>
                <a:gd name="connsiteX1" fmla="*/ 2839570 w 5479713"/>
                <a:gd name="connsiteY1" fmla="*/ 71967 h 1422400"/>
                <a:gd name="connsiteX2" fmla="*/ 5479713 w 5479713"/>
                <a:gd name="connsiteY2" fmla="*/ 1422400 h 1422400"/>
                <a:gd name="connsiteX0" fmla="*/ 0 w 5479713"/>
                <a:gd name="connsiteY0" fmla="*/ 1122412 h 1422400"/>
                <a:gd name="connsiteX1" fmla="*/ 2839570 w 5479713"/>
                <a:gd name="connsiteY1" fmla="*/ 71967 h 1422400"/>
                <a:gd name="connsiteX2" fmla="*/ 5479713 w 5479713"/>
                <a:gd name="connsiteY2" fmla="*/ 1422400 h 1422400"/>
                <a:gd name="connsiteX0" fmla="*/ 0 w 5479713"/>
                <a:gd name="connsiteY0" fmla="*/ 1122412 h 1422400"/>
                <a:gd name="connsiteX1" fmla="*/ 2839570 w 5479713"/>
                <a:gd name="connsiteY1" fmla="*/ 71967 h 1422400"/>
                <a:gd name="connsiteX2" fmla="*/ 5479713 w 5479713"/>
                <a:gd name="connsiteY2" fmla="*/ 1422400 h 1422400"/>
                <a:gd name="connsiteX0" fmla="*/ 0 w 5479713"/>
                <a:gd name="connsiteY0" fmla="*/ 1122412 h 1422400"/>
                <a:gd name="connsiteX1" fmla="*/ 3069272 w 5479713"/>
                <a:gd name="connsiteY1" fmla="*/ 71967 h 1422400"/>
                <a:gd name="connsiteX2" fmla="*/ 5479713 w 5479713"/>
                <a:gd name="connsiteY2" fmla="*/ 1422400 h 1422400"/>
                <a:gd name="connsiteX0" fmla="*/ 0 w 5709415"/>
                <a:gd name="connsiteY0" fmla="*/ 1122412 h 1422400"/>
                <a:gd name="connsiteX1" fmla="*/ 3069272 w 5709415"/>
                <a:gd name="connsiteY1" fmla="*/ 71967 h 1422400"/>
                <a:gd name="connsiteX2" fmla="*/ 5709415 w 5709415"/>
                <a:gd name="connsiteY2" fmla="*/ 1422400 h 1422400"/>
                <a:gd name="connsiteX0" fmla="*/ 0 w 5709415"/>
                <a:gd name="connsiteY0" fmla="*/ 1122412 h 1422400"/>
                <a:gd name="connsiteX1" fmla="*/ 3069272 w 5709415"/>
                <a:gd name="connsiteY1" fmla="*/ 71967 h 1422400"/>
                <a:gd name="connsiteX2" fmla="*/ 5709415 w 5709415"/>
                <a:gd name="connsiteY2" fmla="*/ 1422400 h 1422400"/>
                <a:gd name="connsiteX0" fmla="*/ 0 w 5709415"/>
                <a:gd name="connsiteY0" fmla="*/ 1122412 h 1422400"/>
                <a:gd name="connsiteX1" fmla="*/ 3069272 w 5709415"/>
                <a:gd name="connsiteY1" fmla="*/ 71967 h 1422400"/>
                <a:gd name="connsiteX2" fmla="*/ 5709415 w 5709415"/>
                <a:gd name="connsiteY2" fmla="*/ 1422400 h 1422400"/>
                <a:gd name="connsiteX0" fmla="*/ 0 w 5709415"/>
                <a:gd name="connsiteY0" fmla="*/ 1122412 h 1422400"/>
                <a:gd name="connsiteX1" fmla="*/ 3069272 w 5709415"/>
                <a:gd name="connsiteY1" fmla="*/ 71967 h 1422400"/>
                <a:gd name="connsiteX2" fmla="*/ 5709415 w 5709415"/>
                <a:gd name="connsiteY2" fmla="*/ 1422400 h 1422400"/>
                <a:gd name="connsiteX0" fmla="*/ 0 w 5479713"/>
                <a:gd name="connsiteY0" fmla="*/ 1122412 h 1422400"/>
                <a:gd name="connsiteX1" fmla="*/ 2839570 w 5479713"/>
                <a:gd name="connsiteY1" fmla="*/ 71967 h 1422400"/>
                <a:gd name="connsiteX2" fmla="*/ 5479713 w 5479713"/>
                <a:gd name="connsiteY2" fmla="*/ 1422400 h 1422400"/>
                <a:gd name="connsiteX0" fmla="*/ 0 w 5479713"/>
                <a:gd name="connsiteY0" fmla="*/ 1122412 h 1422400"/>
                <a:gd name="connsiteX1" fmla="*/ 3069272 w 5479713"/>
                <a:gd name="connsiteY1" fmla="*/ 71967 h 1422400"/>
                <a:gd name="connsiteX2" fmla="*/ 5479713 w 5479713"/>
                <a:gd name="connsiteY2" fmla="*/ 1422400 h 1422400"/>
                <a:gd name="connsiteX0" fmla="*/ 0 w 5479713"/>
                <a:gd name="connsiteY0" fmla="*/ 1122412 h 1422400"/>
                <a:gd name="connsiteX1" fmla="*/ 3069272 w 5479713"/>
                <a:gd name="connsiteY1" fmla="*/ 71967 h 1422400"/>
                <a:gd name="connsiteX2" fmla="*/ 5479713 w 5479713"/>
                <a:gd name="connsiteY2" fmla="*/ 1422400 h 1422400"/>
                <a:gd name="connsiteX0" fmla="*/ 0 w 5736894"/>
                <a:gd name="connsiteY0" fmla="*/ 1122412 h 1422400"/>
                <a:gd name="connsiteX1" fmla="*/ 3069272 w 5736894"/>
                <a:gd name="connsiteY1" fmla="*/ 71967 h 1422400"/>
                <a:gd name="connsiteX2" fmla="*/ 5736894 w 5736894"/>
                <a:gd name="connsiteY2" fmla="*/ 1422400 h 1422400"/>
                <a:gd name="connsiteX0" fmla="*/ 0 w 5614656"/>
                <a:gd name="connsiteY0" fmla="*/ 1122412 h 1422400"/>
                <a:gd name="connsiteX1" fmla="*/ 2947034 w 5614656"/>
                <a:gd name="connsiteY1" fmla="*/ 71967 h 1422400"/>
                <a:gd name="connsiteX2" fmla="*/ 5614656 w 5614656"/>
                <a:gd name="connsiteY2" fmla="*/ 1422400 h 1422400"/>
                <a:gd name="connsiteX0" fmla="*/ 0 w 5614656"/>
                <a:gd name="connsiteY0" fmla="*/ 1122412 h 1422400"/>
                <a:gd name="connsiteX1" fmla="*/ 2947034 w 5614656"/>
                <a:gd name="connsiteY1" fmla="*/ 71967 h 1422400"/>
                <a:gd name="connsiteX2" fmla="*/ 5614656 w 5614656"/>
                <a:gd name="connsiteY2" fmla="*/ 1422400 h 1422400"/>
                <a:gd name="connsiteX0" fmla="*/ 0 w 5614656"/>
                <a:gd name="connsiteY0" fmla="*/ 1090032 h 1390020"/>
                <a:gd name="connsiteX1" fmla="*/ 2947034 w 5614656"/>
                <a:gd name="connsiteY1" fmla="*/ 39587 h 1390020"/>
                <a:gd name="connsiteX2" fmla="*/ 5614656 w 5614656"/>
                <a:gd name="connsiteY2" fmla="*/ 1390020 h 1390020"/>
                <a:gd name="connsiteX0" fmla="*/ 0 w 5614656"/>
                <a:gd name="connsiteY0" fmla="*/ 1089767 h 1389755"/>
                <a:gd name="connsiteX1" fmla="*/ 2947034 w 5614656"/>
                <a:gd name="connsiteY1" fmla="*/ 39322 h 1389755"/>
                <a:gd name="connsiteX2" fmla="*/ 5614656 w 5614656"/>
                <a:gd name="connsiteY2" fmla="*/ 1389755 h 1389755"/>
                <a:gd name="connsiteX0" fmla="*/ 0 w 5614656"/>
                <a:gd name="connsiteY0" fmla="*/ 1212761 h 1389755"/>
                <a:gd name="connsiteX1" fmla="*/ 2947034 w 5614656"/>
                <a:gd name="connsiteY1" fmla="*/ 39322 h 1389755"/>
                <a:gd name="connsiteX2" fmla="*/ 5614656 w 5614656"/>
                <a:gd name="connsiteY2" fmla="*/ 1389755 h 1389755"/>
                <a:gd name="connsiteX0" fmla="*/ 0 w 5614656"/>
                <a:gd name="connsiteY0" fmla="*/ 1212761 h 1389755"/>
                <a:gd name="connsiteX1" fmla="*/ 2947034 w 5614656"/>
                <a:gd name="connsiteY1" fmla="*/ 39322 h 1389755"/>
                <a:gd name="connsiteX2" fmla="*/ 5614656 w 5614656"/>
                <a:gd name="connsiteY2" fmla="*/ 1389755 h 1389755"/>
                <a:gd name="connsiteX0" fmla="*/ 0 w 5614656"/>
                <a:gd name="connsiteY0" fmla="*/ 1212761 h 1510656"/>
                <a:gd name="connsiteX1" fmla="*/ 2947034 w 5614656"/>
                <a:gd name="connsiteY1" fmla="*/ 39322 h 1510656"/>
                <a:gd name="connsiteX2" fmla="*/ 5614656 w 5614656"/>
                <a:gd name="connsiteY2" fmla="*/ 1510656 h 1510656"/>
                <a:gd name="connsiteX0" fmla="*/ 0 w 2667622"/>
                <a:gd name="connsiteY0" fmla="*/ 35735 h 1507069"/>
                <a:gd name="connsiteX1" fmla="*/ 2667622 w 2667622"/>
                <a:gd name="connsiteY1" fmla="*/ 1507069 h 1507069"/>
              </a:gdLst>
              <a:ahLst/>
              <a:cxnLst>
                <a:cxn ang="0">
                  <a:pos x="connsiteX0" y="connsiteY0"/>
                </a:cxn>
                <a:cxn ang="0">
                  <a:pos x="connsiteX1" y="connsiteY1"/>
                </a:cxn>
              </a:cxnLst>
              <a:rect l="l" t="t" r="r" b="b"/>
              <a:pathLst>
                <a:path w="2667622" h="1507069">
                  <a:moveTo>
                    <a:pt x="0" y="35735"/>
                  </a:moveTo>
                  <a:cubicBezTo>
                    <a:pt x="1781080" y="0"/>
                    <a:pt x="2667622" y="1507069"/>
                    <a:pt x="2667622" y="1507069"/>
                  </a:cubicBezTo>
                </a:path>
              </a:pathLst>
            </a:custGeom>
            <a:ln w="57150">
              <a:solidFill>
                <a:schemeClr val="bg1">
                  <a:lumMod val="65000"/>
                  <a:alpha val="47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4799">
                <a:solidFill>
                  <a:srgbClr val="000000"/>
                </a:solidFill>
              </a:endParaRPr>
            </a:p>
          </p:txBody>
        </p:sp>
        <p:grpSp>
          <p:nvGrpSpPr>
            <p:cNvPr id="15" name="Group 170">
              <a:extLst>
                <a:ext uri="{FF2B5EF4-FFF2-40B4-BE49-F238E27FC236}">
                  <a16:creationId xmlns:a16="http://schemas.microsoft.com/office/drawing/2014/main" id="{4756E5FB-BCBD-40FE-87C3-8B9DAD5E6403}"/>
                </a:ext>
              </a:extLst>
            </p:cNvPr>
            <p:cNvGrpSpPr>
              <a:grpSpLocks/>
            </p:cNvGrpSpPr>
            <p:nvPr/>
          </p:nvGrpSpPr>
          <p:grpSpPr bwMode="auto">
            <a:xfrm>
              <a:off x="1187703" y="3409956"/>
              <a:ext cx="1270210" cy="2098093"/>
              <a:chOff x="920865" y="3647348"/>
              <a:chExt cx="1269885" cy="2098398"/>
            </a:xfrm>
          </p:grpSpPr>
          <p:sp>
            <p:nvSpPr>
              <p:cNvPr id="71" name="TextBox 21">
                <a:extLst>
                  <a:ext uri="{FF2B5EF4-FFF2-40B4-BE49-F238E27FC236}">
                    <a16:creationId xmlns:a16="http://schemas.microsoft.com/office/drawing/2014/main" id="{72888179-5C79-4513-91DF-091DFB83D5C0}"/>
                  </a:ext>
                </a:extLst>
              </p:cNvPr>
              <p:cNvSpPr txBox="1">
                <a:spLocks noChangeArrowheads="1"/>
              </p:cNvSpPr>
              <p:nvPr/>
            </p:nvSpPr>
            <p:spPr bwMode="auto">
              <a:xfrm>
                <a:off x="1934122" y="4947787"/>
                <a:ext cx="97893" cy="254619"/>
              </a:xfrm>
              <a:prstGeom prst="rect">
                <a:avLst/>
              </a:prstGeom>
              <a:noFill/>
              <a:ln w="9525">
                <a:noFill/>
                <a:miter lim="800000"/>
                <a:headEnd/>
                <a:tailEnd/>
              </a:ln>
            </p:spPr>
            <p:txBody>
              <a:bodyPr wrap="none">
                <a:prstTxWarp prst="textNoShape">
                  <a:avLst/>
                </a:prstTxWarp>
                <a:spAutoFit/>
              </a:bodyPr>
              <a:lstStyle/>
              <a:p>
                <a:pPr eaLnBrk="0" hangingPunct="0">
                  <a:lnSpc>
                    <a:spcPct val="90000"/>
                  </a:lnSpc>
                </a:pPr>
                <a:endParaRPr lang="en-US" sz="3199">
                  <a:solidFill>
                    <a:srgbClr val="000000"/>
                  </a:solidFill>
                </a:endParaRPr>
              </a:p>
            </p:txBody>
          </p:sp>
          <p:sp>
            <p:nvSpPr>
              <p:cNvPr id="72" name="Text Box 96">
                <a:extLst>
                  <a:ext uri="{FF2B5EF4-FFF2-40B4-BE49-F238E27FC236}">
                    <a16:creationId xmlns:a16="http://schemas.microsoft.com/office/drawing/2014/main" id="{A38AF9FC-90FF-4AF2-8471-F768308FB9F4}"/>
                  </a:ext>
                </a:extLst>
              </p:cNvPr>
              <p:cNvSpPr txBox="1">
                <a:spLocks noChangeArrowheads="1"/>
              </p:cNvSpPr>
              <p:nvPr/>
            </p:nvSpPr>
            <p:spPr bwMode="auto">
              <a:xfrm>
                <a:off x="942968" y="3689850"/>
                <a:ext cx="1247782" cy="270161"/>
              </a:xfrm>
              <a:prstGeom prst="rect">
                <a:avLst/>
              </a:prstGeom>
              <a:noFill/>
              <a:ln w="9525">
                <a:noFill/>
                <a:miter lim="800000"/>
                <a:headEnd/>
                <a:tailEnd/>
              </a:ln>
            </p:spPr>
            <p:txBody>
              <a:bodyPr lIns="197091" tIns="98542" rIns="197091" bIns="98542">
                <a:prstTxWarp prst="textNoShape">
                  <a:avLst/>
                </a:prstTxWarp>
                <a:spAutoFit/>
              </a:bodyPr>
              <a:lstStyle/>
              <a:p>
                <a:pPr algn="r" defTabSz="1955263" eaLnBrk="0" hangingPunct="0">
                  <a:lnSpc>
                    <a:spcPct val="90000"/>
                  </a:lnSpc>
                </a:pPr>
                <a:r>
                  <a:rPr lang="en-US" sz="2665">
                    <a:solidFill>
                      <a:srgbClr val="FFFFFF"/>
                    </a:solidFill>
                  </a:rPr>
                  <a:t>IP Gateway</a:t>
                </a:r>
              </a:p>
            </p:txBody>
          </p:sp>
          <p:cxnSp>
            <p:nvCxnSpPr>
              <p:cNvPr id="73" name="Straight Connector 72">
                <a:extLst>
                  <a:ext uri="{FF2B5EF4-FFF2-40B4-BE49-F238E27FC236}">
                    <a16:creationId xmlns:a16="http://schemas.microsoft.com/office/drawing/2014/main" id="{DC74D4B3-9399-41AB-BB9E-CD867C261A0E}"/>
                  </a:ext>
                </a:extLst>
              </p:cNvPr>
              <p:cNvCxnSpPr>
                <a:cxnSpLocks noChangeShapeType="1"/>
              </p:cNvCxnSpPr>
              <p:nvPr/>
            </p:nvCxnSpPr>
            <p:spPr bwMode="auto">
              <a:xfrm>
                <a:off x="1161077" y="3772574"/>
                <a:ext cx="9597" cy="1312531"/>
              </a:xfrm>
              <a:prstGeom prst="line">
                <a:avLst/>
              </a:prstGeom>
              <a:noFill/>
              <a:ln w="25400">
                <a:solidFill>
                  <a:srgbClr val="00516D"/>
                </a:solidFill>
                <a:round/>
                <a:headEnd/>
                <a:tailEnd/>
              </a:ln>
              <a:effectLst>
                <a:outerShdw blurRad="63500" dist="20000" dir="5400000" rotWithShape="0">
                  <a:srgbClr val="000000">
                    <a:alpha val="37999"/>
                  </a:srgbClr>
                </a:outerShdw>
              </a:effectLst>
            </p:spPr>
          </p:cxnSp>
          <p:grpSp>
            <p:nvGrpSpPr>
              <p:cNvPr id="74" name="Group 37">
                <a:extLst>
                  <a:ext uri="{FF2B5EF4-FFF2-40B4-BE49-F238E27FC236}">
                    <a16:creationId xmlns:a16="http://schemas.microsoft.com/office/drawing/2014/main" id="{CAECF381-58D4-4097-BB24-FF8F1AFA65B6}"/>
                  </a:ext>
                </a:extLst>
              </p:cNvPr>
              <p:cNvGrpSpPr>
                <a:grpSpLocks/>
              </p:cNvGrpSpPr>
              <p:nvPr/>
            </p:nvGrpSpPr>
            <p:grpSpPr bwMode="auto">
              <a:xfrm>
                <a:off x="1133213" y="5693352"/>
                <a:ext cx="33329" cy="52394"/>
                <a:chOff x="4920144" y="3315454"/>
                <a:chExt cx="103013" cy="161945"/>
              </a:xfrm>
            </p:grpSpPr>
            <p:sp>
              <p:nvSpPr>
                <p:cNvPr id="76" name="Oval 149">
                  <a:extLst>
                    <a:ext uri="{FF2B5EF4-FFF2-40B4-BE49-F238E27FC236}">
                      <a16:creationId xmlns:a16="http://schemas.microsoft.com/office/drawing/2014/main" id="{471288B1-E787-44EA-9056-ACA18F7A49B0}"/>
                    </a:ext>
                  </a:extLst>
                </p:cNvPr>
                <p:cNvSpPr/>
                <p:nvPr/>
              </p:nvSpPr>
              <p:spPr>
                <a:xfrm>
                  <a:off x="4920144" y="3315454"/>
                  <a:ext cx="103013" cy="981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sp>
              <p:nvSpPr>
                <p:cNvPr id="77" name="Rectangle 150">
                  <a:extLst>
                    <a:ext uri="{FF2B5EF4-FFF2-40B4-BE49-F238E27FC236}">
                      <a16:creationId xmlns:a16="http://schemas.microsoft.com/office/drawing/2014/main" id="{1969F04F-7B37-4942-B05C-7B9DB0559839}"/>
                    </a:ext>
                  </a:extLst>
                </p:cNvPr>
                <p:cNvSpPr/>
                <p:nvPr/>
              </p:nvSpPr>
              <p:spPr>
                <a:xfrm>
                  <a:off x="4949576" y="3354713"/>
                  <a:ext cx="44150" cy="122686"/>
                </a:xfrm>
                <a:prstGeom prst="rect">
                  <a:avLst/>
                </a:prstGeom>
                <a:solidFill>
                  <a:srgbClr val="3B3D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grpSp>
          <p:pic>
            <p:nvPicPr>
              <p:cNvPr id="75" name="Picture 124" descr="storage subsystem">
                <a:extLst>
                  <a:ext uri="{FF2B5EF4-FFF2-40B4-BE49-F238E27FC236}">
                    <a16:creationId xmlns:a16="http://schemas.microsoft.com/office/drawing/2014/main" id="{A711DCA9-1D1B-4598-B561-9A7F6DCB6DC5}"/>
                  </a:ext>
                </a:extLst>
              </p:cNvPr>
              <p:cNvPicPr>
                <a:picLocks noChangeAspect="1" noChangeArrowheads="1"/>
              </p:cNvPicPr>
              <p:nvPr/>
            </p:nvPicPr>
            <p:blipFill>
              <a:blip r:embed="rId2"/>
              <a:srcRect/>
              <a:stretch>
                <a:fillRect/>
              </a:stretch>
            </p:blipFill>
            <p:spPr bwMode="auto">
              <a:xfrm>
                <a:off x="920865" y="3647348"/>
                <a:ext cx="499617" cy="287490"/>
              </a:xfrm>
              <a:prstGeom prst="rect">
                <a:avLst/>
              </a:prstGeom>
              <a:noFill/>
              <a:ln w="9525">
                <a:noFill/>
                <a:miter lim="800000"/>
                <a:headEnd/>
                <a:tailEnd/>
              </a:ln>
            </p:spPr>
          </p:pic>
        </p:grpSp>
        <p:sp>
          <p:nvSpPr>
            <p:cNvPr id="16" name="TextBox 172">
              <a:extLst>
                <a:ext uri="{FF2B5EF4-FFF2-40B4-BE49-F238E27FC236}">
                  <a16:creationId xmlns:a16="http://schemas.microsoft.com/office/drawing/2014/main" id="{BCF25001-C922-427C-B2F9-95F3300A8B28}"/>
                </a:ext>
              </a:extLst>
            </p:cNvPr>
            <p:cNvSpPr txBox="1">
              <a:spLocks noChangeArrowheads="1"/>
            </p:cNvSpPr>
            <p:nvPr/>
          </p:nvSpPr>
          <p:spPr bwMode="auto">
            <a:xfrm>
              <a:off x="286892" y="5518093"/>
              <a:ext cx="2304040" cy="746186"/>
            </a:xfrm>
            <a:prstGeom prst="rect">
              <a:avLst/>
            </a:prstGeom>
            <a:noFill/>
            <a:ln w="9525">
              <a:noFill/>
              <a:miter lim="800000"/>
              <a:headEnd/>
              <a:tailEnd/>
            </a:ln>
          </p:spPr>
          <p:txBody>
            <a:bodyPr wrap="square" anchor="b">
              <a:prstTxWarp prst="textNoShape">
                <a:avLst/>
              </a:prstTxWarp>
              <a:spAutoFit/>
            </a:bodyPr>
            <a:lstStyle/>
            <a:p>
              <a:pPr algn="ctr"/>
              <a:r>
                <a:rPr lang="en-US" sz="3199" b="1">
                  <a:solidFill>
                    <a:srgbClr val="FFFFFF"/>
                  </a:solidFill>
                </a:rPr>
                <a:t>Classroom, Common Area &amp; Outside Speakers</a:t>
              </a:r>
            </a:p>
          </p:txBody>
        </p:sp>
        <p:cxnSp>
          <p:nvCxnSpPr>
            <p:cNvPr id="17" name="Straight Connector 16">
              <a:extLst>
                <a:ext uri="{FF2B5EF4-FFF2-40B4-BE49-F238E27FC236}">
                  <a16:creationId xmlns:a16="http://schemas.microsoft.com/office/drawing/2014/main" id="{567E9DEC-461E-4A64-8C7B-84B68E7EEE66}"/>
                </a:ext>
              </a:extLst>
            </p:cNvPr>
            <p:cNvCxnSpPr/>
            <p:nvPr/>
          </p:nvCxnSpPr>
          <p:spPr>
            <a:xfrm>
              <a:off x="4141106" y="2093354"/>
              <a:ext cx="2841533" cy="610422"/>
            </a:xfrm>
            <a:prstGeom prst="line">
              <a:avLst/>
            </a:prstGeom>
            <a:ln w="57150">
              <a:solidFill>
                <a:schemeClr val="bg1">
                  <a:lumMod val="65000"/>
                  <a:alpha val="49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Box 95">
              <a:extLst>
                <a:ext uri="{FF2B5EF4-FFF2-40B4-BE49-F238E27FC236}">
                  <a16:creationId xmlns:a16="http://schemas.microsoft.com/office/drawing/2014/main" id="{BA486E34-CC16-41CB-88E1-86642D1202E8}"/>
                </a:ext>
              </a:extLst>
            </p:cNvPr>
            <p:cNvSpPr txBox="1">
              <a:spLocks noChangeArrowheads="1"/>
            </p:cNvSpPr>
            <p:nvPr/>
          </p:nvSpPr>
          <p:spPr bwMode="auto">
            <a:xfrm>
              <a:off x="3277580" y="2472944"/>
              <a:ext cx="1593094" cy="305306"/>
            </a:xfrm>
            <a:prstGeom prst="rect">
              <a:avLst/>
            </a:prstGeom>
            <a:noFill/>
            <a:ln w="9525">
              <a:noFill/>
              <a:miter lim="800000"/>
              <a:headEnd/>
              <a:tailEnd/>
            </a:ln>
          </p:spPr>
          <p:txBody>
            <a:bodyPr wrap="square" lIns="197091" tIns="98542" rIns="197091" bIns="98542">
              <a:prstTxWarp prst="textNoShape">
                <a:avLst/>
              </a:prstTxWarp>
              <a:spAutoFit/>
            </a:bodyPr>
            <a:lstStyle/>
            <a:p>
              <a:pPr algn="ctr" defTabSz="1955263" eaLnBrk="0" hangingPunct="0">
                <a:lnSpc>
                  <a:spcPct val="90000"/>
                </a:lnSpc>
              </a:pPr>
              <a:r>
                <a:rPr lang="en-US" sz="3199">
                  <a:solidFill>
                    <a:srgbClr val="000000"/>
                  </a:solidFill>
                </a:rPr>
                <a:t>IT AS THE CORE</a:t>
              </a:r>
            </a:p>
          </p:txBody>
        </p:sp>
        <p:cxnSp>
          <p:nvCxnSpPr>
            <p:cNvPr id="19" name="Straight Connector 18">
              <a:extLst>
                <a:ext uri="{FF2B5EF4-FFF2-40B4-BE49-F238E27FC236}">
                  <a16:creationId xmlns:a16="http://schemas.microsoft.com/office/drawing/2014/main" id="{F06F32F8-9810-4EF1-BFD3-9881BB2C153D}"/>
                </a:ext>
              </a:extLst>
            </p:cNvPr>
            <p:cNvCxnSpPr>
              <a:cxnSpLocks noChangeShapeType="1"/>
            </p:cNvCxnSpPr>
            <p:nvPr/>
          </p:nvCxnSpPr>
          <p:spPr bwMode="auto">
            <a:xfrm flipV="1">
              <a:off x="6060302" y="4074591"/>
              <a:ext cx="779462" cy="7938"/>
            </a:xfrm>
            <a:prstGeom prst="line">
              <a:avLst/>
            </a:prstGeom>
            <a:noFill/>
            <a:ln w="25400">
              <a:solidFill>
                <a:srgbClr val="00516D"/>
              </a:solidFill>
              <a:round/>
              <a:headEnd/>
              <a:tailEnd/>
            </a:ln>
            <a:effectLst>
              <a:outerShdw blurRad="63500" dist="20000" dir="5400000" rotWithShape="0">
                <a:srgbClr val="000000">
                  <a:alpha val="37999"/>
                </a:srgbClr>
              </a:outerShdw>
            </a:effectLst>
          </p:spPr>
        </p:cxnSp>
        <p:sp>
          <p:nvSpPr>
            <p:cNvPr id="20" name="Text Box 95">
              <a:extLst>
                <a:ext uri="{FF2B5EF4-FFF2-40B4-BE49-F238E27FC236}">
                  <a16:creationId xmlns:a16="http://schemas.microsoft.com/office/drawing/2014/main" id="{6CEA9B40-A26D-4908-8A50-E48D82743985}"/>
                </a:ext>
              </a:extLst>
            </p:cNvPr>
            <p:cNvSpPr txBox="1">
              <a:spLocks noChangeArrowheads="1"/>
            </p:cNvSpPr>
            <p:nvPr/>
          </p:nvSpPr>
          <p:spPr bwMode="auto">
            <a:xfrm>
              <a:off x="7199545" y="3415015"/>
              <a:ext cx="1296987" cy="621110"/>
            </a:xfrm>
            <a:prstGeom prst="rect">
              <a:avLst/>
            </a:prstGeom>
            <a:noFill/>
            <a:ln w="9525">
              <a:noFill/>
              <a:miter lim="800000"/>
              <a:headEnd/>
              <a:tailEnd/>
            </a:ln>
          </p:spPr>
          <p:txBody>
            <a:bodyPr wrap="square" lIns="197091" tIns="98542" rIns="197091" bIns="98542">
              <a:prstTxWarp prst="textNoShape">
                <a:avLst/>
              </a:prstTxWarp>
              <a:spAutoFit/>
            </a:bodyPr>
            <a:lstStyle/>
            <a:p>
              <a:pPr defTabSz="1955263" eaLnBrk="0" hangingPunct="0">
                <a:lnSpc>
                  <a:spcPct val="90000"/>
                </a:lnSpc>
              </a:pPr>
              <a:r>
                <a:rPr lang="en-US" sz="2665">
                  <a:solidFill>
                    <a:srgbClr val="FFFFFF"/>
                  </a:solidFill>
                </a:rPr>
                <a:t>Alert Notices &amp; Conference Bridging</a:t>
              </a:r>
            </a:p>
          </p:txBody>
        </p:sp>
        <p:cxnSp>
          <p:nvCxnSpPr>
            <p:cNvPr id="21" name="Straight Connector 20">
              <a:extLst>
                <a:ext uri="{FF2B5EF4-FFF2-40B4-BE49-F238E27FC236}">
                  <a16:creationId xmlns:a16="http://schemas.microsoft.com/office/drawing/2014/main" id="{2DBC9D61-806B-4334-B3D2-53F07F62DDC8}"/>
                </a:ext>
              </a:extLst>
            </p:cNvPr>
            <p:cNvCxnSpPr>
              <a:cxnSpLocks noChangeShapeType="1"/>
            </p:cNvCxnSpPr>
            <p:nvPr/>
          </p:nvCxnSpPr>
          <p:spPr bwMode="auto">
            <a:xfrm rot="5400000">
              <a:off x="6654727" y="3766662"/>
              <a:ext cx="369272" cy="1"/>
            </a:xfrm>
            <a:prstGeom prst="line">
              <a:avLst/>
            </a:prstGeom>
            <a:noFill/>
            <a:ln w="25400">
              <a:solidFill>
                <a:srgbClr val="00516D"/>
              </a:solidFill>
              <a:round/>
              <a:headEnd/>
              <a:tailEnd/>
            </a:ln>
            <a:effectLst>
              <a:outerShdw blurRad="63500" dist="20000" dir="5400000" rotWithShape="0">
                <a:srgbClr val="000000">
                  <a:alpha val="37999"/>
                </a:srgbClr>
              </a:outerShdw>
            </a:effectLst>
          </p:spPr>
        </p:cxnSp>
        <p:sp>
          <p:nvSpPr>
            <p:cNvPr id="22" name="Text Box 95">
              <a:extLst>
                <a:ext uri="{FF2B5EF4-FFF2-40B4-BE49-F238E27FC236}">
                  <a16:creationId xmlns:a16="http://schemas.microsoft.com/office/drawing/2014/main" id="{50482D87-B1E5-4B9D-9CA2-F0B8783A5EC1}"/>
                </a:ext>
              </a:extLst>
            </p:cNvPr>
            <p:cNvSpPr txBox="1">
              <a:spLocks noChangeArrowheads="1"/>
            </p:cNvSpPr>
            <p:nvPr/>
          </p:nvSpPr>
          <p:spPr bwMode="auto">
            <a:xfrm>
              <a:off x="5432178" y="4292078"/>
              <a:ext cx="1040683" cy="270122"/>
            </a:xfrm>
            <a:prstGeom prst="rect">
              <a:avLst/>
            </a:prstGeom>
            <a:noFill/>
            <a:ln w="9525">
              <a:noFill/>
              <a:miter lim="800000"/>
              <a:headEnd/>
              <a:tailEnd/>
            </a:ln>
          </p:spPr>
          <p:txBody>
            <a:bodyPr wrap="square" lIns="197091" tIns="98542" rIns="197091" bIns="98542">
              <a:prstTxWarp prst="textNoShape">
                <a:avLst/>
              </a:prstTxWarp>
              <a:spAutoFit/>
            </a:bodyPr>
            <a:lstStyle/>
            <a:p>
              <a:pPr algn="ctr" defTabSz="1955263" eaLnBrk="0" hangingPunct="0">
                <a:lnSpc>
                  <a:spcPct val="90000"/>
                </a:lnSpc>
              </a:pPr>
              <a:r>
                <a:rPr lang="en-US" sz="2665">
                  <a:solidFill>
                    <a:srgbClr val="FFFFFF"/>
                  </a:solidFill>
                </a:rPr>
                <a:t>Ambulance</a:t>
              </a:r>
            </a:p>
          </p:txBody>
        </p:sp>
        <p:cxnSp>
          <p:nvCxnSpPr>
            <p:cNvPr id="23" name="Straight Connector 22">
              <a:extLst>
                <a:ext uri="{FF2B5EF4-FFF2-40B4-BE49-F238E27FC236}">
                  <a16:creationId xmlns:a16="http://schemas.microsoft.com/office/drawing/2014/main" id="{58BD5E72-1E50-4733-8DB7-CC5BFA02B0E1}"/>
                </a:ext>
              </a:extLst>
            </p:cNvPr>
            <p:cNvCxnSpPr>
              <a:cxnSpLocks noChangeShapeType="1"/>
              <a:endCxn id="26" idx="0"/>
            </p:cNvCxnSpPr>
            <p:nvPr/>
          </p:nvCxnSpPr>
          <p:spPr bwMode="auto">
            <a:xfrm flipH="1">
              <a:off x="6830239" y="3315990"/>
              <a:ext cx="16670" cy="1727596"/>
            </a:xfrm>
            <a:prstGeom prst="line">
              <a:avLst/>
            </a:prstGeom>
            <a:noFill/>
            <a:ln w="25400">
              <a:solidFill>
                <a:srgbClr val="00516D"/>
              </a:solidFill>
              <a:round/>
              <a:headEnd/>
              <a:tailEnd/>
            </a:ln>
            <a:effectLst>
              <a:outerShdw blurRad="63500" dist="20000" dir="5400000" rotWithShape="0">
                <a:srgbClr val="000000">
                  <a:alpha val="37999"/>
                </a:srgbClr>
              </a:outerShdw>
            </a:effectLst>
          </p:spPr>
        </p:cxnSp>
        <p:sp>
          <p:nvSpPr>
            <p:cNvPr id="24" name="Freeform 29">
              <a:extLst>
                <a:ext uri="{FF2B5EF4-FFF2-40B4-BE49-F238E27FC236}">
                  <a16:creationId xmlns:a16="http://schemas.microsoft.com/office/drawing/2014/main" id="{F3855350-FDA5-4A7D-BEA8-A36471747F8D}"/>
                </a:ext>
              </a:extLst>
            </p:cNvPr>
            <p:cNvSpPr/>
            <p:nvPr/>
          </p:nvSpPr>
          <p:spPr>
            <a:xfrm>
              <a:off x="5922189" y="4648200"/>
              <a:ext cx="1831975" cy="674696"/>
            </a:xfrm>
            <a:custGeom>
              <a:avLst/>
              <a:gdLst>
                <a:gd name="connsiteX0" fmla="*/ 0 w 1741440"/>
                <a:gd name="connsiteY0" fmla="*/ 668865 h 1337729"/>
                <a:gd name="connsiteX1" fmla="*/ 870720 w 1741440"/>
                <a:gd name="connsiteY1" fmla="*/ 0 h 1337729"/>
                <a:gd name="connsiteX2" fmla="*/ 1741440 w 1741440"/>
                <a:gd name="connsiteY2" fmla="*/ 668865 h 1337729"/>
                <a:gd name="connsiteX3" fmla="*/ 870720 w 1741440"/>
                <a:gd name="connsiteY3" fmla="*/ 1337730 h 1337729"/>
                <a:gd name="connsiteX4" fmla="*/ 0 w 1741440"/>
                <a:gd name="connsiteY4" fmla="*/ 668865 h 1337729"/>
                <a:gd name="connsiteX0" fmla="*/ 870720 w 1832880"/>
                <a:gd name="connsiteY0" fmla="*/ 1337730 h 1337730"/>
                <a:gd name="connsiteX1" fmla="*/ 0 w 1832880"/>
                <a:gd name="connsiteY1" fmla="*/ 668865 h 1337730"/>
                <a:gd name="connsiteX2" fmla="*/ 870720 w 1832880"/>
                <a:gd name="connsiteY2" fmla="*/ 0 h 1337730"/>
                <a:gd name="connsiteX3" fmla="*/ 1832880 w 1832880"/>
                <a:gd name="connsiteY3" fmla="*/ 760305 h 1337730"/>
                <a:gd name="connsiteX0" fmla="*/ 0 w 1832880"/>
                <a:gd name="connsiteY0" fmla="*/ 668865 h 760305"/>
                <a:gd name="connsiteX1" fmla="*/ 870720 w 1832880"/>
                <a:gd name="connsiteY1" fmla="*/ 0 h 760305"/>
                <a:gd name="connsiteX2" fmla="*/ 1832880 w 1832880"/>
                <a:gd name="connsiteY2" fmla="*/ 760305 h 760305"/>
              </a:gdLst>
              <a:ahLst/>
              <a:cxnLst>
                <a:cxn ang="0">
                  <a:pos x="connsiteX0" y="connsiteY0"/>
                </a:cxn>
                <a:cxn ang="0">
                  <a:pos x="connsiteX1" y="connsiteY1"/>
                </a:cxn>
                <a:cxn ang="0">
                  <a:pos x="connsiteX2" y="connsiteY2"/>
                </a:cxn>
              </a:cxnLst>
              <a:rect l="l" t="t" r="r" b="b"/>
              <a:pathLst>
                <a:path w="1832880" h="760305">
                  <a:moveTo>
                    <a:pt x="0" y="668865"/>
                  </a:moveTo>
                  <a:cubicBezTo>
                    <a:pt x="0" y="299461"/>
                    <a:pt x="389835" y="0"/>
                    <a:pt x="870720" y="0"/>
                  </a:cubicBezTo>
                  <a:cubicBezTo>
                    <a:pt x="1351605" y="0"/>
                    <a:pt x="1741440" y="299461"/>
                    <a:pt x="1832880" y="760305"/>
                  </a:cubicBezTo>
                </a:path>
              </a:pathLst>
            </a:custGeom>
            <a:noFill/>
            <a:ln w="25400" cap="flat" cmpd="sng" algn="ctr">
              <a:solidFill>
                <a:schemeClr val="tx2">
                  <a:lumMod val="5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pic>
          <p:nvPicPr>
            <p:cNvPr id="25" name="Picture 60" descr="ipad.png">
              <a:extLst>
                <a:ext uri="{FF2B5EF4-FFF2-40B4-BE49-F238E27FC236}">
                  <a16:creationId xmlns:a16="http://schemas.microsoft.com/office/drawing/2014/main" id="{2CDEF5E6-EBFD-43A4-8E3C-BAA97F02F438}"/>
                </a:ext>
              </a:extLst>
            </p:cNvPr>
            <p:cNvPicPr>
              <a:picLocks noChangeAspect="1"/>
            </p:cNvPicPr>
            <p:nvPr/>
          </p:nvPicPr>
          <p:blipFill>
            <a:blip r:embed="rId3"/>
            <a:srcRect/>
            <a:stretch>
              <a:fillRect/>
            </a:stretch>
          </p:blipFill>
          <p:spPr bwMode="auto">
            <a:xfrm>
              <a:off x="5733277" y="5029200"/>
              <a:ext cx="446087" cy="569912"/>
            </a:xfrm>
            <a:prstGeom prst="rect">
              <a:avLst/>
            </a:prstGeom>
            <a:noFill/>
            <a:ln w="9525">
              <a:noFill/>
              <a:miter lim="800000"/>
              <a:headEnd/>
              <a:tailEnd/>
            </a:ln>
          </p:spPr>
        </p:pic>
        <p:pic>
          <p:nvPicPr>
            <p:cNvPr id="26" name="Picture 35" descr="iphone copy">
              <a:extLst>
                <a:ext uri="{FF2B5EF4-FFF2-40B4-BE49-F238E27FC236}">
                  <a16:creationId xmlns:a16="http://schemas.microsoft.com/office/drawing/2014/main" id="{F38B4258-9CD0-4AB5-B319-F0F6777C2B9B}"/>
                </a:ext>
              </a:extLst>
            </p:cNvPr>
            <p:cNvPicPr>
              <a:picLocks noChangeAspect="1" noChangeArrowheads="1"/>
            </p:cNvPicPr>
            <p:nvPr/>
          </p:nvPicPr>
          <p:blipFill>
            <a:blip r:embed="rId4"/>
            <a:srcRect/>
            <a:stretch>
              <a:fillRect/>
            </a:stretch>
          </p:blipFill>
          <p:spPr bwMode="auto">
            <a:xfrm>
              <a:off x="6677839" y="5043586"/>
              <a:ext cx="304800" cy="512762"/>
            </a:xfrm>
            <a:prstGeom prst="rect">
              <a:avLst/>
            </a:prstGeom>
            <a:noFill/>
            <a:ln w="9525">
              <a:noFill/>
              <a:miter lim="800000"/>
              <a:headEnd/>
              <a:tailEnd/>
            </a:ln>
          </p:spPr>
        </p:pic>
        <p:grpSp>
          <p:nvGrpSpPr>
            <p:cNvPr id="27" name="Group 141">
              <a:extLst>
                <a:ext uri="{FF2B5EF4-FFF2-40B4-BE49-F238E27FC236}">
                  <a16:creationId xmlns:a16="http://schemas.microsoft.com/office/drawing/2014/main" id="{E459CFCF-1799-4886-B8CA-A2065E083717}"/>
                </a:ext>
              </a:extLst>
            </p:cNvPr>
            <p:cNvGrpSpPr>
              <a:grpSpLocks noChangeAspect="1"/>
            </p:cNvGrpSpPr>
            <p:nvPr/>
          </p:nvGrpSpPr>
          <p:grpSpPr bwMode="auto">
            <a:xfrm>
              <a:off x="5598339" y="3911079"/>
              <a:ext cx="581025" cy="385762"/>
              <a:chOff x="7233478" y="390539"/>
              <a:chExt cx="1377360" cy="915942"/>
            </a:xfrm>
          </p:grpSpPr>
          <p:sp>
            <p:nvSpPr>
              <p:cNvPr id="68" name="Rectangle 67">
                <a:extLst>
                  <a:ext uri="{FF2B5EF4-FFF2-40B4-BE49-F238E27FC236}">
                    <a16:creationId xmlns:a16="http://schemas.microsoft.com/office/drawing/2014/main" id="{166EA518-334E-432D-B72F-2CB9FA54528A}"/>
                  </a:ext>
                </a:extLst>
              </p:cNvPr>
              <p:cNvSpPr/>
              <p:nvPr/>
            </p:nvSpPr>
            <p:spPr>
              <a:xfrm>
                <a:off x="7406589" y="432000"/>
                <a:ext cx="1038665" cy="66339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pic>
            <p:nvPicPr>
              <p:cNvPr id="69" name="Picture 143" descr="computer-new.png">
                <a:extLst>
                  <a:ext uri="{FF2B5EF4-FFF2-40B4-BE49-F238E27FC236}">
                    <a16:creationId xmlns:a16="http://schemas.microsoft.com/office/drawing/2014/main" id="{CE3D9705-7018-49D8-AADF-3F1D4F2B62F0}"/>
                  </a:ext>
                </a:extLst>
              </p:cNvPr>
              <p:cNvPicPr>
                <a:picLocks noChangeAspect="1"/>
              </p:cNvPicPr>
              <p:nvPr/>
            </p:nvPicPr>
            <p:blipFill>
              <a:blip r:embed="rId5"/>
              <a:srcRect/>
              <a:stretch>
                <a:fillRect/>
              </a:stretch>
            </p:blipFill>
            <p:spPr bwMode="auto">
              <a:xfrm>
                <a:off x="7233478" y="390539"/>
                <a:ext cx="1377360" cy="915942"/>
              </a:xfrm>
              <a:prstGeom prst="rect">
                <a:avLst/>
              </a:prstGeom>
              <a:noFill/>
              <a:ln w="9525">
                <a:noFill/>
                <a:miter lim="800000"/>
                <a:headEnd/>
                <a:tailEnd/>
              </a:ln>
            </p:spPr>
          </p:pic>
          <p:pic>
            <p:nvPicPr>
              <p:cNvPr id="70" name="Picture 144" descr="NCS.png">
                <a:extLst>
                  <a:ext uri="{FF2B5EF4-FFF2-40B4-BE49-F238E27FC236}">
                    <a16:creationId xmlns:a16="http://schemas.microsoft.com/office/drawing/2014/main" id="{4844CAB8-D535-45F8-8755-561269C8279F}"/>
                  </a:ext>
                </a:extLst>
              </p:cNvPr>
              <p:cNvPicPr>
                <a:picLocks noChangeAspect="1"/>
              </p:cNvPicPr>
              <p:nvPr/>
            </p:nvPicPr>
            <p:blipFill>
              <a:blip r:embed="rId6"/>
              <a:srcRect/>
              <a:stretch>
                <a:fillRect/>
              </a:stretch>
            </p:blipFill>
            <p:spPr bwMode="auto">
              <a:xfrm>
                <a:off x="7611371" y="555279"/>
                <a:ext cx="655660" cy="450578"/>
              </a:xfrm>
              <a:prstGeom prst="rect">
                <a:avLst/>
              </a:prstGeom>
              <a:noFill/>
              <a:ln w="9525">
                <a:noFill/>
                <a:miter lim="800000"/>
                <a:headEnd/>
                <a:tailEnd/>
              </a:ln>
            </p:spPr>
          </p:pic>
        </p:grpSp>
        <p:grpSp>
          <p:nvGrpSpPr>
            <p:cNvPr id="28" name="Group 178">
              <a:extLst>
                <a:ext uri="{FF2B5EF4-FFF2-40B4-BE49-F238E27FC236}">
                  <a16:creationId xmlns:a16="http://schemas.microsoft.com/office/drawing/2014/main" id="{0C032EE7-1601-4AF7-A738-C40BF4B1146F}"/>
                </a:ext>
              </a:extLst>
            </p:cNvPr>
            <p:cNvGrpSpPr>
              <a:grpSpLocks noChangeAspect="1"/>
            </p:cNvGrpSpPr>
            <p:nvPr/>
          </p:nvGrpSpPr>
          <p:grpSpPr bwMode="auto">
            <a:xfrm>
              <a:off x="7386139" y="5070572"/>
              <a:ext cx="742950" cy="517525"/>
              <a:chOff x="548813" y="5873345"/>
              <a:chExt cx="599343" cy="416709"/>
            </a:xfrm>
          </p:grpSpPr>
          <p:pic>
            <p:nvPicPr>
              <p:cNvPr id="60" name="Picture 181" descr="laptop-white-XSmall.png">
                <a:extLst>
                  <a:ext uri="{FF2B5EF4-FFF2-40B4-BE49-F238E27FC236}">
                    <a16:creationId xmlns:a16="http://schemas.microsoft.com/office/drawing/2014/main" id="{E48C58F6-5ED5-4C64-8063-E303643E5D0B}"/>
                  </a:ext>
                </a:extLst>
              </p:cNvPr>
              <p:cNvPicPr>
                <a:picLocks noChangeAspect="1"/>
              </p:cNvPicPr>
              <p:nvPr/>
            </p:nvPicPr>
            <p:blipFill>
              <a:blip r:embed="rId7"/>
              <a:srcRect l="5850" r="8372" b="14801"/>
              <a:stretch>
                <a:fillRect/>
              </a:stretch>
            </p:blipFill>
            <p:spPr bwMode="auto">
              <a:xfrm>
                <a:off x="548813" y="5873345"/>
                <a:ext cx="599343" cy="416709"/>
              </a:xfrm>
              <a:prstGeom prst="rect">
                <a:avLst/>
              </a:prstGeom>
              <a:noFill/>
              <a:ln w="9525">
                <a:noFill/>
                <a:miter lim="800000"/>
                <a:headEnd/>
                <a:tailEnd/>
              </a:ln>
            </p:spPr>
          </p:pic>
          <p:grpSp>
            <p:nvGrpSpPr>
              <p:cNvPr id="61" name="Group 166">
                <a:extLst>
                  <a:ext uri="{FF2B5EF4-FFF2-40B4-BE49-F238E27FC236}">
                    <a16:creationId xmlns:a16="http://schemas.microsoft.com/office/drawing/2014/main" id="{F0F78057-0036-4057-8260-F26932E3D630}"/>
                  </a:ext>
                </a:extLst>
              </p:cNvPr>
              <p:cNvGrpSpPr>
                <a:grpSpLocks noChangeAspect="1"/>
              </p:cNvGrpSpPr>
              <p:nvPr/>
            </p:nvGrpSpPr>
            <p:grpSpPr bwMode="auto">
              <a:xfrm>
                <a:off x="803107" y="5949197"/>
                <a:ext cx="118324" cy="149471"/>
                <a:chOff x="2346583" y="5945677"/>
                <a:chExt cx="202182" cy="255405"/>
              </a:xfrm>
            </p:grpSpPr>
            <p:grpSp>
              <p:nvGrpSpPr>
                <p:cNvPr id="62" name="Group 34">
                  <a:extLst>
                    <a:ext uri="{FF2B5EF4-FFF2-40B4-BE49-F238E27FC236}">
                      <a16:creationId xmlns:a16="http://schemas.microsoft.com/office/drawing/2014/main" id="{5123822E-F21E-4B70-ABAF-8E889400EBBE}"/>
                    </a:ext>
                  </a:extLst>
                </p:cNvPr>
                <p:cNvGrpSpPr/>
                <p:nvPr/>
              </p:nvGrpSpPr>
              <p:grpSpPr>
                <a:xfrm>
                  <a:off x="2346583" y="5945677"/>
                  <a:ext cx="202182" cy="255405"/>
                  <a:chOff x="3770110" y="5855363"/>
                  <a:chExt cx="365715" cy="461989"/>
                </a:xfrm>
                <a:effectLst>
                  <a:outerShdw blurRad="50800" dist="38100" dir="2700000">
                    <a:srgbClr val="000000">
                      <a:alpha val="79000"/>
                    </a:srgbClr>
                  </a:outerShdw>
                </a:effectLst>
              </p:grpSpPr>
              <p:sp>
                <p:nvSpPr>
                  <p:cNvPr id="66" name="Rounded Rectangle 73">
                    <a:extLst>
                      <a:ext uri="{FF2B5EF4-FFF2-40B4-BE49-F238E27FC236}">
                        <a16:creationId xmlns:a16="http://schemas.microsoft.com/office/drawing/2014/main" id="{6611B989-0E0C-4683-8AA1-365E432B3726}"/>
                      </a:ext>
                    </a:extLst>
                  </p:cNvPr>
                  <p:cNvSpPr>
                    <a:spLocks/>
                  </p:cNvSpPr>
                  <p:nvPr/>
                </p:nvSpPr>
                <p:spPr>
                  <a:xfrm>
                    <a:off x="3770110" y="5997357"/>
                    <a:ext cx="365715" cy="319995"/>
                  </a:xfrm>
                  <a:prstGeom prst="round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sp>
                <p:nvSpPr>
                  <p:cNvPr id="67" name="Oval 66">
                    <a:extLst>
                      <a:ext uri="{FF2B5EF4-FFF2-40B4-BE49-F238E27FC236}">
                        <a16:creationId xmlns:a16="http://schemas.microsoft.com/office/drawing/2014/main" id="{08D8892D-7999-4E0E-AF7E-CF4FEA3B8A4A}"/>
                      </a:ext>
                    </a:extLst>
                  </p:cNvPr>
                  <p:cNvSpPr>
                    <a:spLocks noChangeAspect="1"/>
                  </p:cNvSpPr>
                  <p:nvPr/>
                </p:nvSpPr>
                <p:spPr>
                  <a:xfrm>
                    <a:off x="3832317" y="5855363"/>
                    <a:ext cx="241300" cy="241300"/>
                  </a:xfrm>
                  <a:prstGeom prst="ellipse">
                    <a:avLst/>
                  </a:prstGeom>
                  <a:noFill/>
                  <a:ln w="19050" cap="flat" cmpd="sng" algn="ctr">
                    <a:solidFill>
                      <a:schemeClr val="bg2"/>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grpSp>
            <p:grpSp>
              <p:nvGrpSpPr>
                <p:cNvPr id="63" name="Group 37">
                  <a:extLst>
                    <a:ext uri="{FF2B5EF4-FFF2-40B4-BE49-F238E27FC236}">
                      <a16:creationId xmlns:a16="http://schemas.microsoft.com/office/drawing/2014/main" id="{A778D516-0F28-4506-9540-ACABB8B59162}"/>
                    </a:ext>
                  </a:extLst>
                </p:cNvPr>
                <p:cNvGrpSpPr>
                  <a:grpSpLocks/>
                </p:cNvGrpSpPr>
                <p:nvPr/>
              </p:nvGrpSpPr>
              <p:grpSpPr bwMode="auto">
                <a:xfrm>
                  <a:off x="2421945" y="6089101"/>
                  <a:ext cx="52519" cy="89552"/>
                  <a:chOff x="4925796" y="3314007"/>
                  <a:chExt cx="94998" cy="161985"/>
                </a:xfrm>
              </p:grpSpPr>
              <p:sp>
                <p:nvSpPr>
                  <p:cNvPr id="64" name="Oval 63">
                    <a:extLst>
                      <a:ext uri="{FF2B5EF4-FFF2-40B4-BE49-F238E27FC236}">
                        <a16:creationId xmlns:a16="http://schemas.microsoft.com/office/drawing/2014/main" id="{D07E0585-F79A-4DA9-A98E-FC11D4B9248D}"/>
                      </a:ext>
                    </a:extLst>
                  </p:cNvPr>
                  <p:cNvSpPr/>
                  <p:nvPr/>
                </p:nvSpPr>
                <p:spPr>
                  <a:xfrm>
                    <a:off x="4925796" y="3314007"/>
                    <a:ext cx="94998" cy="98770"/>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sp>
                <p:nvSpPr>
                  <p:cNvPr id="65" name="Rectangle 64">
                    <a:extLst>
                      <a:ext uri="{FF2B5EF4-FFF2-40B4-BE49-F238E27FC236}">
                        <a16:creationId xmlns:a16="http://schemas.microsoft.com/office/drawing/2014/main" id="{1E3EB40E-001A-4638-8939-69A16CF6CB7E}"/>
                      </a:ext>
                    </a:extLst>
                  </p:cNvPr>
                  <p:cNvSpPr/>
                  <p:nvPr/>
                </p:nvSpPr>
                <p:spPr>
                  <a:xfrm>
                    <a:off x="4949545" y="3349564"/>
                    <a:ext cx="47499" cy="126428"/>
                  </a:xfrm>
                  <a:prstGeom prst="rect">
                    <a:avLst/>
                  </a:prstGeom>
                  <a:solidFill>
                    <a:srgbClr val="3B3D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99">
                      <a:solidFill>
                        <a:srgbClr val="FFFFFF"/>
                      </a:solidFill>
                    </a:endParaRPr>
                  </a:p>
                </p:txBody>
              </p:sp>
            </p:grpSp>
          </p:grpSp>
        </p:grpSp>
        <p:sp>
          <p:nvSpPr>
            <p:cNvPr id="29" name="Text Box 95">
              <a:extLst>
                <a:ext uri="{FF2B5EF4-FFF2-40B4-BE49-F238E27FC236}">
                  <a16:creationId xmlns:a16="http://schemas.microsoft.com/office/drawing/2014/main" id="{894D90DD-BABD-41B8-8581-2BAC34847AE0}"/>
                </a:ext>
              </a:extLst>
            </p:cNvPr>
            <p:cNvSpPr txBox="1">
              <a:spLocks noChangeArrowheads="1"/>
            </p:cNvSpPr>
            <p:nvPr/>
          </p:nvSpPr>
          <p:spPr bwMode="auto">
            <a:xfrm>
              <a:off x="7077190" y="4113254"/>
              <a:ext cx="1051899" cy="270122"/>
            </a:xfrm>
            <a:prstGeom prst="rect">
              <a:avLst/>
            </a:prstGeom>
            <a:noFill/>
            <a:ln w="9525">
              <a:noFill/>
              <a:miter lim="800000"/>
              <a:headEnd/>
              <a:tailEnd/>
            </a:ln>
          </p:spPr>
          <p:txBody>
            <a:bodyPr wrap="square" lIns="197091" tIns="98542" rIns="197091" bIns="98542">
              <a:prstTxWarp prst="textNoShape">
                <a:avLst/>
              </a:prstTxWarp>
              <a:spAutoFit/>
            </a:bodyPr>
            <a:lstStyle/>
            <a:p>
              <a:pPr algn="ctr" defTabSz="1955263" eaLnBrk="0" hangingPunct="0">
                <a:lnSpc>
                  <a:spcPct val="90000"/>
                </a:lnSpc>
              </a:pPr>
              <a:r>
                <a:rPr lang="en-US" sz="2665">
                  <a:solidFill>
                    <a:srgbClr val="FFFFFF"/>
                  </a:solidFill>
                </a:rPr>
                <a:t>Police/Fire</a:t>
              </a:r>
            </a:p>
          </p:txBody>
        </p:sp>
        <p:sp>
          <p:nvSpPr>
            <p:cNvPr id="30" name="Oval 86">
              <a:extLst>
                <a:ext uri="{FF2B5EF4-FFF2-40B4-BE49-F238E27FC236}">
                  <a16:creationId xmlns:a16="http://schemas.microsoft.com/office/drawing/2014/main" id="{5EA28A6E-FBF2-4949-A4F6-5AB9B63B7D79}"/>
                </a:ext>
              </a:extLst>
            </p:cNvPr>
            <p:cNvSpPr>
              <a:spLocks/>
            </p:cNvSpPr>
            <p:nvPr/>
          </p:nvSpPr>
          <p:spPr bwMode="auto">
            <a:xfrm>
              <a:off x="3671305" y="1754576"/>
              <a:ext cx="540508" cy="532034"/>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sz="4799">
                <a:solidFill>
                  <a:srgbClr val="000000"/>
                </a:solidFill>
              </a:endParaRPr>
            </a:p>
          </p:txBody>
        </p:sp>
        <p:pic>
          <p:nvPicPr>
            <p:cNvPr id="31" name="Picture 22" descr="http://www.clker.com/cliparts/O/Q/E/m/3/S/cisco-9971-phone-with-side-car-th.png">
              <a:extLst>
                <a:ext uri="{FF2B5EF4-FFF2-40B4-BE49-F238E27FC236}">
                  <a16:creationId xmlns:a16="http://schemas.microsoft.com/office/drawing/2014/main" id="{F40EA93E-97DD-4200-A335-4C9F3DBF20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149" y="1676400"/>
              <a:ext cx="677642" cy="67764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B33B1873-65C7-4B43-A153-8E641D854B28}"/>
                </a:ext>
              </a:extLst>
            </p:cNvPr>
            <p:cNvPicPr>
              <a:picLocks noChangeAspect="1" noChangeArrowheads="1"/>
            </p:cNvPicPr>
            <p:nvPr/>
          </p:nvPicPr>
          <p:blipFill>
            <a:blip r:embed="rId9"/>
            <a:srcRect/>
            <a:stretch>
              <a:fillRect/>
            </a:stretch>
          </p:blipFill>
          <p:spPr bwMode="auto">
            <a:xfrm>
              <a:off x="1138103" y="4000141"/>
              <a:ext cx="571638" cy="201253"/>
            </a:xfrm>
            <a:prstGeom prst="rect">
              <a:avLst/>
            </a:prstGeom>
            <a:noFill/>
            <a:ln w="9525">
              <a:noFill/>
              <a:miter lim="800000"/>
              <a:headEnd/>
              <a:tailEnd/>
            </a:ln>
          </p:spPr>
        </p:pic>
        <p:sp>
          <p:nvSpPr>
            <p:cNvPr id="33" name="Text Box 95">
              <a:extLst>
                <a:ext uri="{FF2B5EF4-FFF2-40B4-BE49-F238E27FC236}">
                  <a16:creationId xmlns:a16="http://schemas.microsoft.com/office/drawing/2014/main" id="{C3C570BE-9D72-4E67-B632-73B418DA60DB}"/>
                </a:ext>
              </a:extLst>
            </p:cNvPr>
            <p:cNvSpPr txBox="1">
              <a:spLocks noChangeArrowheads="1"/>
            </p:cNvSpPr>
            <p:nvPr/>
          </p:nvSpPr>
          <p:spPr bwMode="auto">
            <a:xfrm>
              <a:off x="1571625" y="3937430"/>
              <a:ext cx="942976" cy="445616"/>
            </a:xfrm>
            <a:prstGeom prst="rect">
              <a:avLst/>
            </a:prstGeom>
            <a:noFill/>
            <a:ln w="9525">
              <a:noFill/>
              <a:miter lim="800000"/>
              <a:headEnd/>
              <a:tailEnd/>
            </a:ln>
          </p:spPr>
          <p:txBody>
            <a:bodyPr lIns="197091" tIns="98542" rIns="197091" bIns="98542">
              <a:prstTxWarp prst="textNoShape">
                <a:avLst/>
              </a:prstTxWarp>
              <a:spAutoFit/>
            </a:bodyPr>
            <a:lstStyle/>
            <a:p>
              <a:pPr algn="ctr" defTabSz="1955263" eaLnBrk="0" hangingPunct="0">
                <a:lnSpc>
                  <a:spcPct val="90000"/>
                </a:lnSpc>
              </a:pPr>
              <a:r>
                <a:rPr lang="en-US" sz="2665">
                  <a:solidFill>
                    <a:srgbClr val="FFFFFF"/>
                  </a:solidFill>
                </a:rPr>
                <a:t>Paging Amplifier</a:t>
              </a:r>
            </a:p>
          </p:txBody>
        </p:sp>
        <p:pic>
          <p:nvPicPr>
            <p:cNvPr id="34" name="Picture 2" descr="C:\Users\glacey\AppData\Local\Microsoft\Windows\Temporary Internet Files\Content.IE5\FS81MXLV\On[1].png">
              <a:extLst>
                <a:ext uri="{FF2B5EF4-FFF2-40B4-BE49-F238E27FC236}">
                  <a16:creationId xmlns:a16="http://schemas.microsoft.com/office/drawing/2014/main" id="{9BBFADD2-DA82-4946-A451-19AB78D2BF7D}"/>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rot="5400000">
              <a:off x="2021736" y="4784516"/>
              <a:ext cx="314854" cy="327973"/>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2" descr="C:\Users\glacey\AppData\Local\Microsoft\Windows\Temporary Internet Files\Content.IE5\FS81MXLV\On[1].png">
              <a:extLst>
                <a:ext uri="{FF2B5EF4-FFF2-40B4-BE49-F238E27FC236}">
                  <a16:creationId xmlns:a16="http://schemas.microsoft.com/office/drawing/2014/main" id="{67BA70E7-A0E8-490C-83C3-951981E7BA54}"/>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rot="5400000">
              <a:off x="1278705" y="4784516"/>
              <a:ext cx="314854" cy="32797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 descr="C:\Users\glacey\AppData\Local\Microsoft\Windows\Temporary Internet Files\Content.IE5\FS81MXLV\On[1].png">
              <a:extLst>
                <a:ext uri="{FF2B5EF4-FFF2-40B4-BE49-F238E27FC236}">
                  <a16:creationId xmlns:a16="http://schemas.microsoft.com/office/drawing/2014/main" id="{B7C01C88-8E6D-4802-81F4-EB9EB78F7CE2}"/>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rot="5400000">
              <a:off x="530911" y="4783986"/>
              <a:ext cx="314854" cy="327973"/>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Arc 36">
              <a:extLst>
                <a:ext uri="{FF2B5EF4-FFF2-40B4-BE49-F238E27FC236}">
                  <a16:creationId xmlns:a16="http://schemas.microsoft.com/office/drawing/2014/main" id="{0EF1442D-7BB8-402C-B3CC-540D3BB5A9C4}"/>
                </a:ext>
              </a:extLst>
            </p:cNvPr>
            <p:cNvSpPr/>
            <p:nvPr/>
          </p:nvSpPr>
          <p:spPr>
            <a:xfrm>
              <a:off x="688338" y="4516760"/>
              <a:ext cx="1512887" cy="3295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799"/>
            </a:p>
          </p:txBody>
        </p:sp>
        <p:pic>
          <p:nvPicPr>
            <p:cNvPr id="38" name="Picture 9" descr="C:\Users\glacey\AppData\Local\Microsoft\Windows\Temporary Internet Files\Content.IE5\VAN2OOCB\CartoonKids[1].gif">
              <a:extLst>
                <a:ext uri="{FF2B5EF4-FFF2-40B4-BE49-F238E27FC236}">
                  <a16:creationId xmlns:a16="http://schemas.microsoft.com/office/drawing/2014/main" id="{7705E9F3-4901-430F-B57A-F6EF788146CC}"/>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27773" y="4818532"/>
              <a:ext cx="1368452" cy="710677"/>
            </a:xfrm>
            <a:prstGeom prst="rect">
              <a:avLst/>
            </a:prstGeom>
            <a:solidFill>
              <a:schemeClr val="bg2">
                <a:lumMod val="75000"/>
                <a:alpha val="0"/>
              </a:schemeClr>
            </a:solidFill>
          </p:spPr>
        </p:pic>
        <p:pic>
          <p:nvPicPr>
            <p:cNvPr id="39" name="Picture 2" descr="C:\Users\glacey\AppData\Local\Microsoft\Windows\Temporary Internet Files\Content.IE5\FS81MXLV\Security-Cameras[1].jpg">
              <a:extLst>
                <a:ext uri="{FF2B5EF4-FFF2-40B4-BE49-F238E27FC236}">
                  <a16:creationId xmlns:a16="http://schemas.microsoft.com/office/drawing/2014/main" id="{EE672835-8DBB-42EB-B20E-94A6F328C11E}"/>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6636" y="4114800"/>
              <a:ext cx="988764" cy="782771"/>
            </a:xfrm>
            <a:prstGeom prst="rect">
              <a:avLst/>
            </a:prstGeom>
            <a:ln>
              <a:noFill/>
            </a:ln>
            <a:effectLst>
              <a:outerShdw blurRad="190500" algn="tl" rotWithShape="0">
                <a:srgbClr val="000000">
                  <a:alpha val="70000"/>
                </a:srgbClr>
              </a:outerShdw>
            </a:effectLst>
          </p:spPr>
        </p:pic>
        <p:cxnSp>
          <p:nvCxnSpPr>
            <p:cNvPr id="40" name="Straight Connector 39">
              <a:extLst>
                <a:ext uri="{FF2B5EF4-FFF2-40B4-BE49-F238E27FC236}">
                  <a16:creationId xmlns:a16="http://schemas.microsoft.com/office/drawing/2014/main" id="{0F01DA11-73F1-49CC-AA73-53E0F3CB5533}"/>
                </a:ext>
              </a:extLst>
            </p:cNvPr>
            <p:cNvCxnSpPr>
              <a:cxnSpLocks noChangeShapeType="1"/>
            </p:cNvCxnSpPr>
            <p:nvPr/>
          </p:nvCxnSpPr>
          <p:spPr bwMode="auto">
            <a:xfrm flipV="1">
              <a:off x="688338" y="4516759"/>
              <a:ext cx="1471194" cy="1"/>
            </a:xfrm>
            <a:prstGeom prst="line">
              <a:avLst/>
            </a:prstGeom>
            <a:noFill/>
            <a:ln w="25400">
              <a:solidFill>
                <a:srgbClr val="00516D"/>
              </a:solidFill>
              <a:round/>
              <a:headEnd/>
              <a:tailEnd/>
            </a:ln>
            <a:effectLst>
              <a:outerShdw blurRad="63500" dist="20000" dir="5400000" rotWithShape="0">
                <a:srgbClr val="000000">
                  <a:alpha val="37999"/>
                </a:srgbClr>
              </a:outerShdw>
            </a:effectLst>
          </p:spPr>
        </p:cxnSp>
        <p:cxnSp>
          <p:nvCxnSpPr>
            <p:cNvPr id="41" name="Straight Connector 40">
              <a:extLst>
                <a:ext uri="{FF2B5EF4-FFF2-40B4-BE49-F238E27FC236}">
                  <a16:creationId xmlns:a16="http://schemas.microsoft.com/office/drawing/2014/main" id="{D85F1723-B742-498D-BD21-78CF47E0FB5D}"/>
                </a:ext>
              </a:extLst>
            </p:cNvPr>
            <p:cNvCxnSpPr>
              <a:cxnSpLocks noChangeShapeType="1"/>
              <a:stCxn id="36" idx="1"/>
            </p:cNvCxnSpPr>
            <p:nvPr/>
          </p:nvCxnSpPr>
          <p:spPr bwMode="auto">
            <a:xfrm flipV="1">
              <a:off x="688338" y="4506706"/>
              <a:ext cx="0" cy="283840"/>
            </a:xfrm>
            <a:prstGeom prst="line">
              <a:avLst/>
            </a:prstGeom>
            <a:noFill/>
            <a:ln w="25400">
              <a:solidFill>
                <a:srgbClr val="00516D"/>
              </a:solidFill>
              <a:round/>
              <a:headEnd/>
              <a:tailEnd/>
            </a:ln>
            <a:effectLst>
              <a:outerShdw blurRad="63500" dist="20000" dir="5400000" rotWithShape="0">
                <a:srgbClr val="000000">
                  <a:alpha val="37999"/>
                </a:srgbClr>
              </a:outerShdw>
            </a:effectLst>
          </p:spPr>
        </p:cxnSp>
        <p:cxnSp>
          <p:nvCxnSpPr>
            <p:cNvPr id="42" name="Straight Connector 41">
              <a:extLst>
                <a:ext uri="{FF2B5EF4-FFF2-40B4-BE49-F238E27FC236}">
                  <a16:creationId xmlns:a16="http://schemas.microsoft.com/office/drawing/2014/main" id="{EDFBBFA8-2352-4985-BDA2-920078740536}"/>
                </a:ext>
              </a:extLst>
            </p:cNvPr>
            <p:cNvCxnSpPr>
              <a:cxnSpLocks noChangeShapeType="1"/>
            </p:cNvCxnSpPr>
            <p:nvPr/>
          </p:nvCxnSpPr>
          <p:spPr bwMode="auto">
            <a:xfrm flipV="1">
              <a:off x="2169638" y="4507234"/>
              <a:ext cx="0" cy="283842"/>
            </a:xfrm>
            <a:prstGeom prst="line">
              <a:avLst/>
            </a:prstGeom>
            <a:noFill/>
            <a:ln w="25400">
              <a:solidFill>
                <a:srgbClr val="00516D"/>
              </a:solidFill>
              <a:round/>
              <a:headEnd/>
              <a:tailEnd/>
            </a:ln>
            <a:effectLst>
              <a:outerShdw blurRad="63500" dist="20000" dir="5400000" rotWithShape="0">
                <a:srgbClr val="000000">
                  <a:alpha val="37999"/>
                </a:srgbClr>
              </a:outerShdw>
            </a:effectLst>
          </p:spPr>
        </p:cxnSp>
        <p:pic>
          <p:nvPicPr>
            <p:cNvPr id="43" name="Picture 35" descr="iphone copy">
              <a:extLst>
                <a:ext uri="{FF2B5EF4-FFF2-40B4-BE49-F238E27FC236}">
                  <a16:creationId xmlns:a16="http://schemas.microsoft.com/office/drawing/2014/main" id="{33641D60-23AD-4BC7-AD58-5C81CC75B007}"/>
                </a:ext>
              </a:extLst>
            </p:cNvPr>
            <p:cNvPicPr>
              <a:picLocks noChangeAspect="1" noChangeArrowheads="1"/>
            </p:cNvPicPr>
            <p:nvPr/>
          </p:nvPicPr>
          <p:blipFill>
            <a:blip r:embed="rId4"/>
            <a:srcRect/>
            <a:stretch>
              <a:fillRect/>
            </a:stretch>
          </p:blipFill>
          <p:spPr bwMode="auto">
            <a:xfrm>
              <a:off x="451329" y="2182151"/>
              <a:ext cx="316539" cy="476741"/>
            </a:xfrm>
            <a:prstGeom prst="rect">
              <a:avLst/>
            </a:prstGeom>
            <a:noFill/>
            <a:ln w="9525">
              <a:noFill/>
              <a:miter lim="800000"/>
              <a:headEnd/>
              <a:tailEnd/>
            </a:ln>
          </p:spPr>
        </p:pic>
        <p:pic>
          <p:nvPicPr>
            <p:cNvPr id="44" name="Picture 5" descr="C:\Users\glacey\AppData\Local\Microsoft\Windows\Temporary Internet Files\Content.IE5\FS81MXLV\rd__s_cloud_by_misteraibo-d557zz3[1].png">
              <a:extLst>
                <a:ext uri="{FF2B5EF4-FFF2-40B4-BE49-F238E27FC236}">
                  <a16:creationId xmlns:a16="http://schemas.microsoft.com/office/drawing/2014/main" id="{ACB91B58-C388-4677-A645-6EF13DEA92BC}"/>
                </a:ext>
              </a:extLst>
            </p:cNvPr>
            <p:cNvPicPr>
              <a:picLocks noChangeAspect="1" noChangeArrowheads="1"/>
            </p:cNvPicPr>
            <p:nvPr/>
          </p:nvPicPr>
          <p:blipFill>
            <a:blip r:embed="rId13" cstate="email">
              <a:clrChange>
                <a:clrFrom>
                  <a:srgbClr val="000000"/>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659274" y="2148457"/>
              <a:ext cx="1798927" cy="1271874"/>
            </a:xfrm>
            <a:prstGeom prst="rect">
              <a:avLst/>
            </a:prstGeom>
            <a:solidFill>
              <a:schemeClr val="tx2">
                <a:lumMod val="60000"/>
                <a:lumOff val="40000"/>
                <a:alpha val="0"/>
              </a:schemeClr>
            </a:solidFill>
          </p:spPr>
        </p:pic>
        <p:pic>
          <p:nvPicPr>
            <p:cNvPr id="45" name="Picture 6" descr="C:\Users\glacey\AppData\Local\Microsoft\Windows\Temporary Internet Files\Content.IE5\FS81MXLV\Lock-icon[1].png">
              <a:extLst>
                <a:ext uri="{FF2B5EF4-FFF2-40B4-BE49-F238E27FC236}">
                  <a16:creationId xmlns:a16="http://schemas.microsoft.com/office/drawing/2014/main" id="{8BBCB9C2-A66D-4ACE-B210-86ACFC6A0006}"/>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385311" y="4732888"/>
              <a:ext cx="754551" cy="754551"/>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Oval 263">
              <a:extLst>
                <a:ext uri="{FF2B5EF4-FFF2-40B4-BE49-F238E27FC236}">
                  <a16:creationId xmlns:a16="http://schemas.microsoft.com/office/drawing/2014/main" id="{BCFBCED4-64B9-41D1-A2E8-8FF116AB489C}"/>
                </a:ext>
              </a:extLst>
            </p:cNvPr>
            <p:cNvSpPr>
              <a:spLocks/>
            </p:cNvSpPr>
            <p:nvPr/>
          </p:nvSpPr>
          <p:spPr bwMode="auto">
            <a:xfrm>
              <a:off x="6526362" y="3409960"/>
              <a:ext cx="607754" cy="544105"/>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sz="4799" kern="0">
                <a:solidFill>
                  <a:srgbClr val="00B0F0"/>
                </a:solidFill>
              </a:endParaRPr>
            </a:p>
          </p:txBody>
        </p:sp>
        <p:sp>
          <p:nvSpPr>
            <p:cNvPr id="47" name="Text Box 95">
              <a:extLst>
                <a:ext uri="{FF2B5EF4-FFF2-40B4-BE49-F238E27FC236}">
                  <a16:creationId xmlns:a16="http://schemas.microsoft.com/office/drawing/2014/main" id="{268B04F9-228A-48B0-9C17-001521981FCD}"/>
                </a:ext>
              </a:extLst>
            </p:cNvPr>
            <p:cNvSpPr txBox="1">
              <a:spLocks noChangeArrowheads="1"/>
            </p:cNvSpPr>
            <p:nvPr/>
          </p:nvSpPr>
          <p:spPr bwMode="auto">
            <a:xfrm>
              <a:off x="6375420" y="5631969"/>
              <a:ext cx="942976" cy="270122"/>
            </a:xfrm>
            <a:prstGeom prst="rect">
              <a:avLst/>
            </a:prstGeom>
            <a:noFill/>
            <a:ln w="9525">
              <a:noFill/>
              <a:miter lim="800000"/>
              <a:headEnd/>
              <a:tailEnd/>
            </a:ln>
          </p:spPr>
          <p:txBody>
            <a:bodyPr lIns="197091" tIns="98542" rIns="197091" bIns="98542">
              <a:prstTxWarp prst="textNoShape">
                <a:avLst/>
              </a:prstTxWarp>
              <a:spAutoFit/>
            </a:bodyPr>
            <a:lstStyle/>
            <a:p>
              <a:pPr algn="ctr" defTabSz="1955263" eaLnBrk="0" hangingPunct="0">
                <a:lnSpc>
                  <a:spcPct val="90000"/>
                </a:lnSpc>
              </a:pPr>
              <a:r>
                <a:rPr lang="en-US" sz="2665">
                  <a:solidFill>
                    <a:srgbClr val="FFFFFF"/>
                  </a:solidFill>
                </a:rPr>
                <a:t>Principals</a:t>
              </a:r>
            </a:p>
          </p:txBody>
        </p:sp>
        <p:cxnSp>
          <p:nvCxnSpPr>
            <p:cNvPr id="48" name="Straight Connector 47">
              <a:extLst>
                <a:ext uri="{FF2B5EF4-FFF2-40B4-BE49-F238E27FC236}">
                  <a16:creationId xmlns:a16="http://schemas.microsoft.com/office/drawing/2014/main" id="{69BC7116-1B97-4AE8-A8FB-48899C32D41A}"/>
                </a:ext>
              </a:extLst>
            </p:cNvPr>
            <p:cNvCxnSpPr>
              <a:cxnSpLocks noChangeShapeType="1"/>
            </p:cNvCxnSpPr>
            <p:nvPr/>
          </p:nvCxnSpPr>
          <p:spPr bwMode="auto">
            <a:xfrm>
              <a:off x="6823702" y="4382859"/>
              <a:ext cx="1177298" cy="0"/>
            </a:xfrm>
            <a:prstGeom prst="line">
              <a:avLst/>
            </a:prstGeom>
            <a:noFill/>
            <a:ln w="25400">
              <a:solidFill>
                <a:srgbClr val="00516D"/>
              </a:solidFill>
              <a:round/>
              <a:headEnd/>
              <a:tailEnd/>
            </a:ln>
            <a:effectLst>
              <a:outerShdw blurRad="63500" dist="20000" dir="5400000" rotWithShape="0">
                <a:srgbClr val="000000">
                  <a:alpha val="37999"/>
                </a:srgbClr>
              </a:outerShdw>
            </a:effectLst>
          </p:spPr>
        </p:cxnSp>
        <p:pic>
          <p:nvPicPr>
            <p:cNvPr id="49" name="Picture 22" descr="http://www.clker.com/cliparts/O/Q/E/m/3/S/cisco-9971-phone-with-side-car-th.png">
              <a:extLst>
                <a:ext uri="{FF2B5EF4-FFF2-40B4-BE49-F238E27FC236}">
                  <a16:creationId xmlns:a16="http://schemas.microsoft.com/office/drawing/2014/main" id="{47E706F6-B480-4F6E-9D75-353CB8245A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4234" y="4100766"/>
              <a:ext cx="677642" cy="677642"/>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Box 95">
              <a:extLst>
                <a:ext uri="{FF2B5EF4-FFF2-40B4-BE49-F238E27FC236}">
                  <a16:creationId xmlns:a16="http://schemas.microsoft.com/office/drawing/2014/main" id="{B4135BEC-ED68-475D-B887-711591108506}"/>
                </a:ext>
              </a:extLst>
            </p:cNvPr>
            <p:cNvSpPr txBox="1">
              <a:spLocks noChangeArrowheads="1"/>
            </p:cNvSpPr>
            <p:nvPr/>
          </p:nvSpPr>
          <p:spPr bwMode="auto">
            <a:xfrm>
              <a:off x="7361467" y="5638020"/>
              <a:ext cx="942976" cy="270122"/>
            </a:xfrm>
            <a:prstGeom prst="rect">
              <a:avLst/>
            </a:prstGeom>
            <a:noFill/>
            <a:ln w="9525">
              <a:noFill/>
              <a:miter lim="800000"/>
              <a:headEnd/>
              <a:tailEnd/>
            </a:ln>
          </p:spPr>
          <p:txBody>
            <a:bodyPr lIns="197091" tIns="98542" rIns="197091" bIns="98542">
              <a:prstTxWarp prst="textNoShape">
                <a:avLst/>
              </a:prstTxWarp>
              <a:spAutoFit/>
            </a:bodyPr>
            <a:lstStyle/>
            <a:p>
              <a:pPr algn="ctr" defTabSz="1955263" eaLnBrk="0" hangingPunct="0">
                <a:lnSpc>
                  <a:spcPct val="90000"/>
                </a:lnSpc>
              </a:pPr>
              <a:r>
                <a:rPr lang="en-US" sz="2665">
                  <a:solidFill>
                    <a:srgbClr val="FFFFFF"/>
                  </a:solidFill>
                </a:rPr>
                <a:t>Teachers</a:t>
              </a:r>
            </a:p>
          </p:txBody>
        </p:sp>
        <p:cxnSp>
          <p:nvCxnSpPr>
            <p:cNvPr id="51" name="Straight Connector 50">
              <a:extLst>
                <a:ext uri="{FF2B5EF4-FFF2-40B4-BE49-F238E27FC236}">
                  <a16:creationId xmlns:a16="http://schemas.microsoft.com/office/drawing/2014/main" id="{79C297B9-771C-4FAE-A2F3-B25E0CB9336F}"/>
                </a:ext>
              </a:extLst>
            </p:cNvPr>
            <p:cNvCxnSpPr/>
            <p:nvPr/>
          </p:nvCxnSpPr>
          <p:spPr>
            <a:xfrm flipV="1">
              <a:off x="1531715" y="2093355"/>
              <a:ext cx="2266117" cy="560369"/>
            </a:xfrm>
            <a:prstGeom prst="line">
              <a:avLst/>
            </a:prstGeom>
            <a:ln w="57150">
              <a:solidFill>
                <a:schemeClr val="bg1">
                  <a:lumMod val="65000"/>
                  <a:alpha val="49000"/>
                </a:schemeClr>
              </a:solidFill>
            </a:ln>
            <a:effectLst/>
          </p:spPr>
          <p:style>
            <a:lnRef idx="2">
              <a:schemeClr val="accent1"/>
            </a:lnRef>
            <a:fillRef idx="0">
              <a:schemeClr val="accent1"/>
            </a:fillRef>
            <a:effectRef idx="1">
              <a:schemeClr val="accent1"/>
            </a:effectRef>
            <a:fontRef idx="minor">
              <a:schemeClr val="tx1"/>
            </a:fontRef>
          </p:style>
        </p:cxnSp>
        <p:pic>
          <p:nvPicPr>
            <p:cNvPr id="52" name="Picture 128" descr="laptop-white-XSmall.png">
              <a:extLst>
                <a:ext uri="{FF2B5EF4-FFF2-40B4-BE49-F238E27FC236}">
                  <a16:creationId xmlns:a16="http://schemas.microsoft.com/office/drawing/2014/main" id="{FF99B699-092B-4A3C-9798-88E972706AA0}"/>
                </a:ext>
              </a:extLst>
            </p:cNvPr>
            <p:cNvPicPr>
              <a:picLocks noChangeAspect="1"/>
            </p:cNvPicPr>
            <p:nvPr/>
          </p:nvPicPr>
          <p:blipFill>
            <a:blip r:embed="rId7"/>
            <a:srcRect l="5850" r="8372" b="14801"/>
            <a:stretch>
              <a:fillRect/>
            </a:stretch>
          </p:blipFill>
          <p:spPr bwMode="auto">
            <a:xfrm>
              <a:off x="1109236" y="2505396"/>
              <a:ext cx="671089" cy="466404"/>
            </a:xfrm>
            <a:prstGeom prst="rect">
              <a:avLst/>
            </a:prstGeom>
            <a:noFill/>
            <a:ln w="9525">
              <a:noFill/>
              <a:miter lim="800000"/>
              <a:headEnd/>
              <a:tailEnd/>
            </a:ln>
          </p:spPr>
        </p:pic>
        <p:sp>
          <p:nvSpPr>
            <p:cNvPr id="53" name="Text Box 95">
              <a:extLst>
                <a:ext uri="{FF2B5EF4-FFF2-40B4-BE49-F238E27FC236}">
                  <a16:creationId xmlns:a16="http://schemas.microsoft.com/office/drawing/2014/main" id="{462CF998-1BDF-4516-8599-97386651588D}"/>
                </a:ext>
              </a:extLst>
            </p:cNvPr>
            <p:cNvSpPr txBox="1">
              <a:spLocks noChangeArrowheads="1"/>
            </p:cNvSpPr>
            <p:nvPr/>
          </p:nvSpPr>
          <p:spPr bwMode="auto">
            <a:xfrm>
              <a:off x="5457825" y="5625132"/>
              <a:ext cx="942976" cy="270122"/>
            </a:xfrm>
            <a:prstGeom prst="rect">
              <a:avLst/>
            </a:prstGeom>
            <a:noFill/>
            <a:ln w="9525">
              <a:noFill/>
              <a:miter lim="800000"/>
              <a:headEnd/>
              <a:tailEnd/>
            </a:ln>
          </p:spPr>
          <p:txBody>
            <a:bodyPr lIns="197091" tIns="98542" rIns="197091" bIns="98542">
              <a:prstTxWarp prst="textNoShape">
                <a:avLst/>
              </a:prstTxWarp>
              <a:spAutoFit/>
            </a:bodyPr>
            <a:lstStyle/>
            <a:p>
              <a:pPr algn="ctr" defTabSz="1955263" eaLnBrk="0" hangingPunct="0">
                <a:lnSpc>
                  <a:spcPct val="90000"/>
                </a:lnSpc>
              </a:pPr>
              <a:r>
                <a:rPr lang="en-US" sz="2665">
                  <a:solidFill>
                    <a:srgbClr val="FFFFFF"/>
                  </a:solidFill>
                </a:rPr>
                <a:t>Parents</a:t>
              </a:r>
            </a:p>
          </p:txBody>
        </p:sp>
        <p:pic>
          <p:nvPicPr>
            <p:cNvPr id="54" name="Picture 7" descr="C:\Users\glacey\AppData\Local\Microsoft\Windows\Temporary Internet Files\Content.IE5\728310IZ\alert-red-icon-10234-medium[1].png">
              <a:extLst>
                <a:ext uri="{FF2B5EF4-FFF2-40B4-BE49-F238E27FC236}">
                  <a16:creationId xmlns:a16="http://schemas.microsoft.com/office/drawing/2014/main" id="{A63439BB-4E59-43A6-B084-995EDDCF3DF9}"/>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574972" y="3441570"/>
              <a:ext cx="509222" cy="484975"/>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14" descr="C:\Users\glacey\AppData\Local\Microsoft\Windows\Temporary Internet Files\Content.IE5\V59B3SC0\roman-clock-new[1].png">
              <a:extLst>
                <a:ext uri="{FF2B5EF4-FFF2-40B4-BE49-F238E27FC236}">
                  <a16:creationId xmlns:a16="http://schemas.microsoft.com/office/drawing/2014/main" id="{ED6B5C89-91BC-4EDF-BD06-8913FFE37DAF}"/>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987205" y="4012252"/>
              <a:ext cx="772799" cy="772799"/>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9" descr="C:\Users\glacey\AppData\Local\Microsoft\Windows\Temporary Internet Files\Content.IE5\728310IZ\65Eu6[1].jpg">
              <a:extLst>
                <a:ext uri="{FF2B5EF4-FFF2-40B4-BE49-F238E27FC236}">
                  <a16:creationId xmlns:a16="http://schemas.microsoft.com/office/drawing/2014/main" id="{7B918151-E9E9-4A61-AE91-035EB086F31A}"/>
                </a:ext>
              </a:extLst>
            </p:cNvPr>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1306" y="3352800"/>
              <a:ext cx="571228" cy="502961"/>
            </a:xfrm>
            <a:prstGeom prst="rect">
              <a:avLst/>
            </a:prstGeom>
            <a:noFill/>
            <a:ln>
              <a:noFill/>
            </a:ln>
          </p:spPr>
        </p:pic>
        <p:sp>
          <p:nvSpPr>
            <p:cNvPr id="57" name="TextBox 172">
              <a:extLst>
                <a:ext uri="{FF2B5EF4-FFF2-40B4-BE49-F238E27FC236}">
                  <a16:creationId xmlns:a16="http://schemas.microsoft.com/office/drawing/2014/main" id="{1493913F-4099-43F2-B05F-0205C096B26E}"/>
                </a:ext>
              </a:extLst>
            </p:cNvPr>
            <p:cNvSpPr txBox="1">
              <a:spLocks noChangeArrowheads="1"/>
            </p:cNvSpPr>
            <p:nvPr/>
          </p:nvSpPr>
          <p:spPr bwMode="auto">
            <a:xfrm>
              <a:off x="2934225" y="5496877"/>
              <a:ext cx="2304040" cy="746186"/>
            </a:xfrm>
            <a:prstGeom prst="rect">
              <a:avLst/>
            </a:prstGeom>
            <a:noFill/>
            <a:ln w="9525">
              <a:noFill/>
              <a:miter lim="800000"/>
              <a:headEnd/>
              <a:tailEnd/>
            </a:ln>
          </p:spPr>
          <p:txBody>
            <a:bodyPr wrap="square" anchor="b">
              <a:prstTxWarp prst="textNoShape">
                <a:avLst/>
              </a:prstTxWarp>
              <a:spAutoFit/>
            </a:bodyPr>
            <a:lstStyle/>
            <a:p>
              <a:pPr algn="ctr"/>
              <a:r>
                <a:rPr lang="en-US" sz="3199" b="1">
                  <a:solidFill>
                    <a:srgbClr val="FFFFFF"/>
                  </a:solidFill>
                </a:rPr>
                <a:t>Clocks, Security Cameras, Alarms &amp; Locks</a:t>
              </a:r>
            </a:p>
          </p:txBody>
        </p:sp>
        <p:pic>
          <p:nvPicPr>
            <p:cNvPr id="58" name="Picture 2" descr="C:\Users\glacey\AppData\Local\Microsoft\Windows\Temporary Internet Files\Content.IE5\FS81MXLV\Strobe_Lights[1].jpg">
              <a:extLst>
                <a:ext uri="{FF2B5EF4-FFF2-40B4-BE49-F238E27FC236}">
                  <a16:creationId xmlns:a16="http://schemas.microsoft.com/office/drawing/2014/main" id="{51BAE7BC-E55B-4D2E-8EF9-3A422DD2A0D6}"/>
                </a:ext>
              </a:extLst>
            </p:cNvPr>
            <p:cNvPicPr>
              <a:picLocks noChangeAspect="1" noChangeArrowheads="1"/>
            </p:cNvPicPr>
            <p:nvPr/>
          </p:nvPicPr>
          <p:blipFill>
            <a:blip r:embed="rId18" cstate="email">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102319" y="4797323"/>
              <a:ext cx="1026779" cy="770085"/>
            </a:xfrm>
            <a:prstGeom prst="rect">
              <a:avLst/>
            </a:prstGeom>
            <a:solidFill>
              <a:schemeClr val="accent1">
                <a:alpha val="0"/>
              </a:schemeClr>
            </a:solidFill>
          </p:spPr>
        </p:pic>
        <p:sp>
          <p:nvSpPr>
            <p:cNvPr id="59" name="TextBox 172">
              <a:extLst>
                <a:ext uri="{FF2B5EF4-FFF2-40B4-BE49-F238E27FC236}">
                  <a16:creationId xmlns:a16="http://schemas.microsoft.com/office/drawing/2014/main" id="{60E39E85-3EE0-41E9-A052-F6FC39889B8B}"/>
                </a:ext>
              </a:extLst>
            </p:cNvPr>
            <p:cNvSpPr txBox="1">
              <a:spLocks noChangeArrowheads="1"/>
            </p:cNvSpPr>
            <p:nvPr/>
          </p:nvSpPr>
          <p:spPr bwMode="auto">
            <a:xfrm>
              <a:off x="5888850" y="5803304"/>
              <a:ext cx="2304040" cy="512091"/>
            </a:xfrm>
            <a:prstGeom prst="rect">
              <a:avLst/>
            </a:prstGeom>
            <a:noFill/>
            <a:ln w="9525">
              <a:noFill/>
              <a:miter lim="800000"/>
              <a:headEnd/>
              <a:tailEnd/>
            </a:ln>
          </p:spPr>
          <p:txBody>
            <a:bodyPr wrap="square" anchor="b">
              <a:prstTxWarp prst="textNoShape">
                <a:avLst/>
              </a:prstTxWarp>
              <a:spAutoFit/>
            </a:bodyPr>
            <a:lstStyle/>
            <a:p>
              <a:pPr algn="ctr"/>
              <a:r>
                <a:rPr lang="en-US" sz="3199" b="1">
                  <a:solidFill>
                    <a:srgbClr val="FFFFFF"/>
                  </a:solidFill>
                </a:rPr>
                <a:t>On Premise &amp; Off Premise Notification</a:t>
              </a:r>
            </a:p>
          </p:txBody>
        </p:sp>
      </p:grpSp>
      <p:pic>
        <p:nvPicPr>
          <p:cNvPr id="87" name="Picture 86" descr="HBS-RGB_SML.jpg">
            <a:extLst>
              <a:ext uri="{FF2B5EF4-FFF2-40B4-BE49-F238E27FC236}">
                <a16:creationId xmlns:a16="http://schemas.microsoft.com/office/drawing/2014/main" id="{1A0BE7C8-251D-4977-9A40-E2398BB18815}"/>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2083" t="12271" r="82408"/>
          <a:stretch/>
        </p:blipFill>
        <p:spPr>
          <a:xfrm>
            <a:off x="11969049" y="4096095"/>
            <a:ext cx="739821" cy="868350"/>
          </a:xfrm>
          <a:prstGeom prst="rect">
            <a:avLst/>
          </a:prstGeom>
        </p:spPr>
      </p:pic>
    </p:spTree>
    <p:extLst>
      <p:ext uri="{BB962C8B-B14F-4D97-AF65-F5344CB8AC3E}">
        <p14:creationId xmlns:p14="http://schemas.microsoft.com/office/powerpoint/2010/main" val="29505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2219" y="8450577"/>
            <a:ext cx="4013900" cy="1753942"/>
          </a:xfrm>
          <a:prstGeom prst="rect">
            <a:avLst/>
          </a:prstGeom>
          <a:noFill/>
        </p:spPr>
        <p:txBody>
          <a:bodyPr wrap="square" rtlCol="0">
            <a:spAutoFit/>
          </a:bodyPr>
          <a:lstStyle/>
          <a:p>
            <a:pPr defTabSz="1828343"/>
            <a:r>
              <a:rPr lang="en-US" sz="3599" dirty="0">
                <a:solidFill>
                  <a:prstClr val="white"/>
                </a:solidFill>
                <a:latin typeface="Segoe UI Light"/>
              </a:rPr>
              <a:t>Strategic Plan</a:t>
            </a:r>
          </a:p>
          <a:p>
            <a:pPr defTabSz="1828343"/>
            <a:r>
              <a:rPr lang="en-US" sz="3599" dirty="0">
                <a:solidFill>
                  <a:prstClr val="white"/>
                </a:solidFill>
                <a:latin typeface="Segoe UI Light"/>
              </a:rPr>
              <a:t>In Person Interview</a:t>
            </a:r>
          </a:p>
          <a:p>
            <a:pPr defTabSz="1828343"/>
            <a:r>
              <a:rPr lang="en-US" sz="3599" dirty="0">
                <a:solidFill>
                  <a:prstClr val="white"/>
                </a:solidFill>
                <a:latin typeface="Segoe UI Light"/>
              </a:rPr>
              <a:t>IT Synergy Survey</a:t>
            </a:r>
          </a:p>
        </p:txBody>
      </p:sp>
      <p:sp>
        <p:nvSpPr>
          <p:cNvPr id="16" name="TextBox 15"/>
          <p:cNvSpPr txBox="1"/>
          <p:nvPr/>
        </p:nvSpPr>
        <p:spPr>
          <a:xfrm>
            <a:off x="795599" y="396052"/>
            <a:ext cx="19556634" cy="1799019"/>
          </a:xfrm>
          <a:prstGeom prst="rect">
            <a:avLst/>
          </a:prstGeom>
          <a:noFill/>
        </p:spPr>
        <p:txBody>
          <a:bodyPr wrap="square" rtlCol="0">
            <a:spAutoFit/>
          </a:bodyPr>
          <a:lstStyle/>
          <a:p>
            <a:pPr defTabSz="1828343">
              <a:lnSpc>
                <a:spcPct val="80000"/>
              </a:lnSpc>
            </a:pPr>
            <a:r>
              <a:rPr lang="en-US" sz="13863" b="1" spc="-400" dirty="0">
                <a:solidFill>
                  <a:srgbClr val="0063BE"/>
                </a:solidFill>
                <a:latin typeface="Helvetica"/>
                <a:cs typeface="Helvetica"/>
              </a:rPr>
              <a:t>Process</a:t>
            </a:r>
          </a:p>
        </p:txBody>
      </p:sp>
      <p:sp>
        <p:nvSpPr>
          <p:cNvPr id="55" name="Oval 54"/>
          <p:cNvSpPr/>
          <p:nvPr/>
        </p:nvSpPr>
        <p:spPr>
          <a:xfrm>
            <a:off x="18507569" y="4227483"/>
            <a:ext cx="4312621" cy="4312621"/>
          </a:xfrm>
          <a:prstGeom prst="ellips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56" name="TextBox 55"/>
          <p:cNvSpPr txBox="1"/>
          <p:nvPr/>
        </p:nvSpPr>
        <p:spPr>
          <a:xfrm>
            <a:off x="19100621" y="5641539"/>
            <a:ext cx="3429797" cy="1241237"/>
          </a:xfrm>
          <a:prstGeom prst="rect">
            <a:avLst/>
          </a:prstGeom>
          <a:noFill/>
        </p:spPr>
        <p:txBody>
          <a:bodyPr wrap="square" rtlCol="0">
            <a:spAutoFit/>
          </a:bodyPr>
          <a:lstStyle/>
          <a:p>
            <a:pPr algn="ctr" defTabSz="1828343"/>
            <a:r>
              <a:rPr lang="en-US" sz="3733" b="1" dirty="0">
                <a:solidFill>
                  <a:srgbClr val="0063BE"/>
                </a:solidFill>
                <a:latin typeface="Helvetica"/>
                <a:cs typeface="Helvetica"/>
              </a:rPr>
              <a:t>Rough Order of Magnitude</a:t>
            </a:r>
          </a:p>
        </p:txBody>
      </p:sp>
      <p:sp>
        <p:nvSpPr>
          <p:cNvPr id="49" name="Isosceles Triangle 48"/>
          <p:cNvSpPr/>
          <p:nvPr/>
        </p:nvSpPr>
        <p:spPr>
          <a:xfrm rot="5400000">
            <a:off x="17629156" y="5859482"/>
            <a:ext cx="1738387" cy="886273"/>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50" name="Isosceles Triangle 49"/>
          <p:cNvSpPr/>
          <p:nvPr/>
        </p:nvSpPr>
        <p:spPr>
          <a:xfrm rot="5400000">
            <a:off x="17838070" y="5998966"/>
            <a:ext cx="1221796" cy="622902"/>
          </a:xfrm>
          <a:prstGeom prst="triangle">
            <a:avLst/>
          </a:pr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51" name="Oval 50"/>
          <p:cNvSpPr/>
          <p:nvPr/>
        </p:nvSpPr>
        <p:spPr>
          <a:xfrm>
            <a:off x="14072190" y="4193624"/>
            <a:ext cx="4312621" cy="4312621"/>
          </a:xfrm>
          <a:prstGeom prst="ellipse">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52" name="TextBox 51"/>
          <p:cNvSpPr txBox="1"/>
          <p:nvPr/>
        </p:nvSpPr>
        <p:spPr>
          <a:xfrm>
            <a:off x="14699104" y="5539969"/>
            <a:ext cx="3158935" cy="1241237"/>
          </a:xfrm>
          <a:prstGeom prst="rect">
            <a:avLst/>
          </a:prstGeom>
          <a:noFill/>
        </p:spPr>
        <p:txBody>
          <a:bodyPr wrap="square" rtlCol="0">
            <a:spAutoFit/>
          </a:bodyPr>
          <a:lstStyle/>
          <a:p>
            <a:pPr algn="ctr" defTabSz="1828343"/>
            <a:r>
              <a:rPr lang="en-US" sz="3733" b="1" dirty="0">
                <a:solidFill>
                  <a:prstClr val="white"/>
                </a:solidFill>
                <a:latin typeface="Helvetica"/>
                <a:cs typeface="Helvetica"/>
              </a:rPr>
              <a:t>Gap Analysis</a:t>
            </a:r>
          </a:p>
        </p:txBody>
      </p:sp>
      <p:sp>
        <p:nvSpPr>
          <p:cNvPr id="44" name="Isosceles Triangle 43"/>
          <p:cNvSpPr/>
          <p:nvPr/>
        </p:nvSpPr>
        <p:spPr>
          <a:xfrm rot="5400000">
            <a:off x="13147957" y="5831649"/>
            <a:ext cx="1738387" cy="886273"/>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45" name="Isosceles Triangle 44"/>
          <p:cNvSpPr/>
          <p:nvPr/>
        </p:nvSpPr>
        <p:spPr>
          <a:xfrm rot="5400000">
            <a:off x="13356876" y="5971131"/>
            <a:ext cx="1221796" cy="622902"/>
          </a:xfrm>
          <a:prstGeom prs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46" name="Oval 45"/>
          <p:cNvSpPr/>
          <p:nvPr/>
        </p:nvSpPr>
        <p:spPr>
          <a:xfrm>
            <a:off x="9590996" y="4165789"/>
            <a:ext cx="4312621" cy="4312621"/>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47" name="TextBox 46"/>
          <p:cNvSpPr txBox="1"/>
          <p:nvPr/>
        </p:nvSpPr>
        <p:spPr>
          <a:xfrm>
            <a:off x="10116327" y="5478274"/>
            <a:ext cx="3306331" cy="1241237"/>
          </a:xfrm>
          <a:prstGeom prst="rect">
            <a:avLst/>
          </a:prstGeom>
          <a:noFill/>
        </p:spPr>
        <p:txBody>
          <a:bodyPr wrap="square" rtlCol="0">
            <a:spAutoFit/>
          </a:bodyPr>
          <a:lstStyle/>
          <a:p>
            <a:pPr algn="ctr" defTabSz="1828343"/>
            <a:r>
              <a:rPr lang="en-US" sz="3733" b="1" dirty="0">
                <a:solidFill>
                  <a:prstClr val="white"/>
                </a:solidFill>
                <a:latin typeface="Helvetica"/>
                <a:cs typeface="Helvetica"/>
              </a:rPr>
              <a:t>Develop Target State</a:t>
            </a:r>
          </a:p>
        </p:txBody>
      </p:sp>
      <p:grpSp>
        <p:nvGrpSpPr>
          <p:cNvPr id="38" name="Group 37"/>
          <p:cNvGrpSpPr/>
          <p:nvPr/>
        </p:nvGrpSpPr>
        <p:grpSpPr>
          <a:xfrm>
            <a:off x="9176316" y="5405598"/>
            <a:ext cx="886273" cy="1738387"/>
            <a:chOff x="2288010" y="2978703"/>
            <a:chExt cx="683793" cy="793198"/>
          </a:xfrm>
        </p:grpSpPr>
        <p:sp>
          <p:nvSpPr>
            <p:cNvPr id="39" name="Isosceles Triangle 38"/>
            <p:cNvSpPr/>
            <p:nvPr/>
          </p:nvSpPr>
          <p:spPr>
            <a:xfrm rot="5400000">
              <a:off x="2233308" y="3033405"/>
              <a:ext cx="793198" cy="683793"/>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40" name="Isosceles Triangle 39"/>
            <p:cNvSpPr/>
            <p:nvPr/>
          </p:nvSpPr>
          <p:spPr>
            <a:xfrm rot="5400000">
              <a:off x="2313061" y="3138561"/>
              <a:ext cx="557486" cy="480592"/>
            </a:xfrm>
            <a:prstGeom prst="triangle">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grpSp>
      <p:sp>
        <p:nvSpPr>
          <p:cNvPr id="41" name="Oval 40"/>
          <p:cNvSpPr/>
          <p:nvPr/>
        </p:nvSpPr>
        <p:spPr>
          <a:xfrm>
            <a:off x="5193293" y="4165789"/>
            <a:ext cx="4312621" cy="4312621"/>
          </a:xfrm>
          <a:prstGeom prst="ellipse">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42" name="TextBox 41"/>
          <p:cNvSpPr txBox="1"/>
          <p:nvPr/>
        </p:nvSpPr>
        <p:spPr>
          <a:xfrm>
            <a:off x="5703068" y="5308985"/>
            <a:ext cx="3281487" cy="1241237"/>
          </a:xfrm>
          <a:prstGeom prst="rect">
            <a:avLst/>
          </a:prstGeom>
          <a:noFill/>
        </p:spPr>
        <p:txBody>
          <a:bodyPr wrap="square" rtlCol="0">
            <a:spAutoFit/>
          </a:bodyPr>
          <a:lstStyle/>
          <a:p>
            <a:pPr algn="ctr" defTabSz="1828343"/>
            <a:r>
              <a:rPr lang="en-US" sz="3733" b="1" dirty="0">
                <a:solidFill>
                  <a:prstClr val="white"/>
                </a:solidFill>
                <a:latin typeface="Helvetica"/>
                <a:cs typeface="Helvetica"/>
              </a:rPr>
              <a:t>Document Current State</a:t>
            </a:r>
          </a:p>
        </p:txBody>
      </p:sp>
      <p:grpSp>
        <p:nvGrpSpPr>
          <p:cNvPr id="5" name="Group 4"/>
          <p:cNvGrpSpPr/>
          <p:nvPr/>
        </p:nvGrpSpPr>
        <p:grpSpPr>
          <a:xfrm>
            <a:off x="4778621" y="5377760"/>
            <a:ext cx="886273" cy="1738387"/>
            <a:chOff x="2288008" y="2978702"/>
            <a:chExt cx="683792" cy="793198"/>
          </a:xfrm>
        </p:grpSpPr>
        <p:sp>
          <p:nvSpPr>
            <p:cNvPr id="32" name="Isosceles Triangle 31"/>
            <p:cNvSpPr/>
            <p:nvPr/>
          </p:nvSpPr>
          <p:spPr>
            <a:xfrm rot="5400000">
              <a:off x="2233305" y="3033405"/>
              <a:ext cx="793198" cy="683792"/>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4" name="Isosceles Triangle 3"/>
            <p:cNvSpPr/>
            <p:nvPr/>
          </p:nvSpPr>
          <p:spPr>
            <a:xfrm rot="5400000">
              <a:off x="2313061" y="3138561"/>
              <a:ext cx="557486" cy="480592"/>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grpSp>
      <p:sp>
        <p:nvSpPr>
          <p:cNvPr id="3" name="Oval 2"/>
          <p:cNvSpPr/>
          <p:nvPr/>
        </p:nvSpPr>
        <p:spPr>
          <a:xfrm>
            <a:off x="795599" y="4137956"/>
            <a:ext cx="4312621" cy="4312621"/>
          </a:xfrm>
          <a:prstGeom prst="ellipse">
            <a:avLst/>
          </a:prstGeom>
          <a:solidFill>
            <a:schemeClr val="tx2">
              <a:lumMod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343"/>
            <a:endParaRPr lang="en-US" sz="4799">
              <a:solidFill>
                <a:prstClr val="white"/>
              </a:solidFill>
              <a:latin typeface="Segoe UI Light"/>
            </a:endParaRPr>
          </a:p>
        </p:txBody>
      </p:sp>
      <p:sp>
        <p:nvSpPr>
          <p:cNvPr id="36" name="TextBox 35"/>
          <p:cNvSpPr txBox="1"/>
          <p:nvPr/>
        </p:nvSpPr>
        <p:spPr>
          <a:xfrm>
            <a:off x="948496" y="5247294"/>
            <a:ext cx="3943083" cy="1241237"/>
          </a:xfrm>
          <a:prstGeom prst="rect">
            <a:avLst/>
          </a:prstGeom>
          <a:noFill/>
        </p:spPr>
        <p:txBody>
          <a:bodyPr wrap="square" rtlCol="0">
            <a:spAutoFit/>
          </a:bodyPr>
          <a:lstStyle/>
          <a:p>
            <a:pPr algn="ctr" defTabSz="1828343"/>
            <a:r>
              <a:rPr lang="en-US" sz="3733" b="1" dirty="0">
                <a:solidFill>
                  <a:prstClr val="white"/>
                </a:solidFill>
                <a:latin typeface="Helvetica"/>
                <a:cs typeface="Helvetica"/>
              </a:rPr>
              <a:t>Identify Mission &amp; Initiatives</a:t>
            </a:r>
          </a:p>
        </p:txBody>
      </p:sp>
      <p:sp>
        <p:nvSpPr>
          <p:cNvPr id="57" name="TextBox 56"/>
          <p:cNvSpPr txBox="1"/>
          <p:nvPr/>
        </p:nvSpPr>
        <p:spPr>
          <a:xfrm>
            <a:off x="1206888" y="4261302"/>
            <a:ext cx="3429797" cy="666786"/>
          </a:xfrm>
          <a:prstGeom prst="rect">
            <a:avLst/>
          </a:prstGeom>
          <a:noFill/>
        </p:spPr>
        <p:txBody>
          <a:bodyPr wrap="square" rtlCol="0">
            <a:spAutoFit/>
          </a:bodyPr>
          <a:lstStyle/>
          <a:p>
            <a:pPr algn="ctr" defTabSz="1828343"/>
            <a:r>
              <a:rPr lang="en-US" sz="3733" b="1" dirty="0">
                <a:solidFill>
                  <a:prstClr val="white"/>
                </a:solidFill>
                <a:latin typeface="Helvetica"/>
                <a:cs typeface="Helvetica"/>
              </a:rPr>
              <a:t>1</a:t>
            </a:r>
          </a:p>
        </p:txBody>
      </p:sp>
      <p:sp>
        <p:nvSpPr>
          <p:cNvPr id="58" name="TextBox 57"/>
          <p:cNvSpPr txBox="1"/>
          <p:nvPr/>
        </p:nvSpPr>
        <p:spPr>
          <a:xfrm>
            <a:off x="5348396" y="4261302"/>
            <a:ext cx="4022090" cy="666786"/>
          </a:xfrm>
          <a:prstGeom prst="rect">
            <a:avLst/>
          </a:prstGeom>
          <a:noFill/>
        </p:spPr>
        <p:txBody>
          <a:bodyPr wrap="square" rtlCol="0">
            <a:spAutoFit/>
          </a:bodyPr>
          <a:lstStyle/>
          <a:p>
            <a:pPr algn="ctr" defTabSz="1828343"/>
            <a:r>
              <a:rPr lang="en-US" sz="3733" b="1" dirty="0">
                <a:solidFill>
                  <a:srgbClr val="007AFF">
                    <a:lumMod val="20000"/>
                    <a:lumOff val="80000"/>
                  </a:srgbClr>
                </a:solidFill>
                <a:latin typeface="Helvetica"/>
                <a:cs typeface="Helvetica"/>
              </a:rPr>
              <a:t>2</a:t>
            </a:r>
          </a:p>
        </p:txBody>
      </p:sp>
      <p:sp>
        <p:nvSpPr>
          <p:cNvPr id="60" name="TextBox 59"/>
          <p:cNvSpPr txBox="1"/>
          <p:nvPr/>
        </p:nvSpPr>
        <p:spPr>
          <a:xfrm>
            <a:off x="10009931" y="4261302"/>
            <a:ext cx="3429797" cy="666786"/>
          </a:xfrm>
          <a:prstGeom prst="rect">
            <a:avLst/>
          </a:prstGeom>
          <a:noFill/>
        </p:spPr>
        <p:txBody>
          <a:bodyPr wrap="square" rtlCol="0">
            <a:spAutoFit/>
          </a:bodyPr>
          <a:lstStyle/>
          <a:p>
            <a:pPr algn="ctr" defTabSz="1828343"/>
            <a:r>
              <a:rPr lang="en-US" sz="3733" b="1" dirty="0">
                <a:solidFill>
                  <a:srgbClr val="007AFF">
                    <a:lumMod val="20000"/>
                    <a:lumOff val="80000"/>
                  </a:srgbClr>
                </a:solidFill>
                <a:latin typeface="Helvetica"/>
                <a:cs typeface="Helvetica"/>
              </a:rPr>
              <a:t>3</a:t>
            </a:r>
          </a:p>
        </p:txBody>
      </p:sp>
      <p:sp>
        <p:nvSpPr>
          <p:cNvPr id="61" name="TextBox 60"/>
          <p:cNvSpPr txBox="1"/>
          <p:nvPr/>
        </p:nvSpPr>
        <p:spPr>
          <a:xfrm>
            <a:off x="14151437" y="4261302"/>
            <a:ext cx="4022090" cy="666786"/>
          </a:xfrm>
          <a:prstGeom prst="rect">
            <a:avLst/>
          </a:prstGeom>
          <a:noFill/>
        </p:spPr>
        <p:txBody>
          <a:bodyPr wrap="square" rtlCol="0">
            <a:spAutoFit/>
          </a:bodyPr>
          <a:lstStyle/>
          <a:p>
            <a:pPr algn="ctr" defTabSz="1828343"/>
            <a:r>
              <a:rPr lang="en-US" sz="3733" b="1" dirty="0">
                <a:solidFill>
                  <a:srgbClr val="007AFF">
                    <a:lumMod val="60000"/>
                    <a:lumOff val="40000"/>
                  </a:srgbClr>
                </a:solidFill>
                <a:latin typeface="Helvetica"/>
                <a:cs typeface="Helvetica"/>
              </a:rPr>
              <a:t>4</a:t>
            </a:r>
          </a:p>
        </p:txBody>
      </p:sp>
      <p:sp>
        <p:nvSpPr>
          <p:cNvPr id="62" name="TextBox 61"/>
          <p:cNvSpPr txBox="1"/>
          <p:nvPr/>
        </p:nvSpPr>
        <p:spPr>
          <a:xfrm>
            <a:off x="18726560" y="4257157"/>
            <a:ext cx="4059774" cy="666786"/>
          </a:xfrm>
          <a:prstGeom prst="rect">
            <a:avLst/>
          </a:prstGeom>
          <a:noFill/>
        </p:spPr>
        <p:txBody>
          <a:bodyPr wrap="square" rtlCol="0">
            <a:spAutoFit/>
          </a:bodyPr>
          <a:lstStyle/>
          <a:p>
            <a:pPr algn="ctr" defTabSz="1828343"/>
            <a:r>
              <a:rPr lang="en-US" sz="3733" b="1" dirty="0">
                <a:solidFill>
                  <a:srgbClr val="0063BE"/>
                </a:solidFill>
                <a:latin typeface="Helvetica"/>
                <a:cs typeface="Helvetica"/>
              </a:rPr>
              <a:t>5</a:t>
            </a:r>
          </a:p>
        </p:txBody>
      </p:sp>
      <p:sp>
        <p:nvSpPr>
          <p:cNvPr id="37" name="TextBox 36"/>
          <p:cNvSpPr txBox="1"/>
          <p:nvPr/>
        </p:nvSpPr>
        <p:spPr>
          <a:xfrm>
            <a:off x="912728" y="8519937"/>
            <a:ext cx="4330112" cy="2307811"/>
          </a:xfrm>
          <a:prstGeom prst="rect">
            <a:avLst/>
          </a:prstGeom>
          <a:noFill/>
        </p:spPr>
        <p:txBody>
          <a:bodyPr wrap="square" rtlCol="0">
            <a:spAutoFit/>
          </a:bodyPr>
          <a:lstStyle/>
          <a:p>
            <a:pPr defTabSz="1828343"/>
            <a:r>
              <a:rPr lang="en-US" sz="3599" dirty="0">
                <a:solidFill>
                  <a:prstClr val="black"/>
                </a:solidFill>
                <a:latin typeface="Segoe UI Light"/>
              </a:rPr>
              <a:t>Strategic Plan</a:t>
            </a:r>
          </a:p>
          <a:p>
            <a:pPr defTabSz="1828343"/>
            <a:r>
              <a:rPr lang="en-US" sz="3599" dirty="0">
                <a:solidFill>
                  <a:prstClr val="black"/>
                </a:solidFill>
                <a:latin typeface="Segoe UI Light"/>
              </a:rPr>
              <a:t>In Person Interviews</a:t>
            </a:r>
          </a:p>
          <a:p>
            <a:pPr defTabSz="1828343"/>
            <a:r>
              <a:rPr lang="en-US" sz="3599" dirty="0">
                <a:solidFill>
                  <a:prstClr val="black"/>
                </a:solidFill>
                <a:latin typeface="Segoe UI Light"/>
              </a:rPr>
              <a:t>Electronic Survey</a:t>
            </a:r>
          </a:p>
          <a:p>
            <a:pPr defTabSz="1828343"/>
            <a:r>
              <a:rPr lang="en-US" sz="3599" dirty="0">
                <a:solidFill>
                  <a:prstClr val="black"/>
                </a:solidFill>
                <a:latin typeface="Segoe UI Light"/>
              </a:rPr>
              <a:t>Educational Goals</a:t>
            </a:r>
          </a:p>
        </p:txBody>
      </p:sp>
      <p:sp>
        <p:nvSpPr>
          <p:cNvPr id="48" name="TextBox 47"/>
          <p:cNvSpPr txBox="1"/>
          <p:nvPr/>
        </p:nvSpPr>
        <p:spPr>
          <a:xfrm>
            <a:off x="5164694" y="8516926"/>
            <a:ext cx="4638678" cy="1753942"/>
          </a:xfrm>
          <a:prstGeom prst="rect">
            <a:avLst/>
          </a:prstGeom>
          <a:noFill/>
        </p:spPr>
        <p:txBody>
          <a:bodyPr wrap="square" rtlCol="0">
            <a:spAutoFit/>
          </a:bodyPr>
          <a:lstStyle/>
          <a:p>
            <a:pPr defTabSz="1828343"/>
            <a:r>
              <a:rPr lang="en-US" sz="3599" dirty="0">
                <a:solidFill>
                  <a:prstClr val="black"/>
                </a:solidFill>
                <a:latin typeface="Segoe UI Light"/>
              </a:rPr>
              <a:t>Architecture Review &amp; Documentation</a:t>
            </a:r>
          </a:p>
          <a:p>
            <a:pPr defTabSz="1828343"/>
            <a:r>
              <a:rPr lang="en-US" sz="3599" dirty="0">
                <a:solidFill>
                  <a:prstClr val="black"/>
                </a:solidFill>
                <a:latin typeface="Segoe UI Light"/>
              </a:rPr>
              <a:t>Data Collection</a:t>
            </a:r>
          </a:p>
        </p:txBody>
      </p:sp>
      <p:sp>
        <p:nvSpPr>
          <p:cNvPr id="53" name="TextBox 52"/>
          <p:cNvSpPr txBox="1"/>
          <p:nvPr/>
        </p:nvSpPr>
        <p:spPr>
          <a:xfrm>
            <a:off x="10401652" y="8450577"/>
            <a:ext cx="4013900" cy="3415550"/>
          </a:xfrm>
          <a:prstGeom prst="rect">
            <a:avLst/>
          </a:prstGeom>
          <a:noFill/>
        </p:spPr>
        <p:txBody>
          <a:bodyPr wrap="square" rtlCol="0">
            <a:spAutoFit/>
          </a:bodyPr>
          <a:lstStyle/>
          <a:p>
            <a:pPr defTabSz="1828343"/>
            <a:r>
              <a:rPr lang="en-US" sz="3599" dirty="0">
                <a:solidFill>
                  <a:prstClr val="black"/>
                </a:solidFill>
                <a:latin typeface="Segoe UI Light"/>
              </a:rPr>
              <a:t>Future State  Architecture Documentation</a:t>
            </a:r>
          </a:p>
          <a:p>
            <a:pPr defTabSz="1828343"/>
            <a:r>
              <a:rPr lang="en-US" sz="3599" dirty="0">
                <a:solidFill>
                  <a:prstClr val="black"/>
                </a:solidFill>
                <a:latin typeface="Segoe UI Light"/>
              </a:rPr>
              <a:t>Future Educational Goals and Strategies</a:t>
            </a:r>
          </a:p>
        </p:txBody>
      </p:sp>
      <p:sp>
        <p:nvSpPr>
          <p:cNvPr id="54" name="TextBox 53"/>
          <p:cNvSpPr txBox="1"/>
          <p:nvPr/>
        </p:nvSpPr>
        <p:spPr>
          <a:xfrm>
            <a:off x="19100622" y="8450579"/>
            <a:ext cx="4013900" cy="646203"/>
          </a:xfrm>
          <a:prstGeom prst="rect">
            <a:avLst/>
          </a:prstGeom>
          <a:noFill/>
        </p:spPr>
        <p:txBody>
          <a:bodyPr wrap="square" rtlCol="0">
            <a:spAutoFit/>
          </a:bodyPr>
          <a:lstStyle/>
          <a:p>
            <a:pPr defTabSz="1828343"/>
            <a:r>
              <a:rPr lang="en-US" sz="3599" dirty="0">
                <a:solidFill>
                  <a:prstClr val="black"/>
                </a:solidFill>
                <a:latin typeface="Segoe UI Light"/>
              </a:rPr>
              <a:t>Execution Strategy</a:t>
            </a:r>
          </a:p>
        </p:txBody>
      </p:sp>
      <p:sp>
        <p:nvSpPr>
          <p:cNvPr id="59" name="TextBox 58"/>
          <p:cNvSpPr txBox="1"/>
          <p:nvPr/>
        </p:nvSpPr>
        <p:spPr>
          <a:xfrm>
            <a:off x="14699102" y="8450580"/>
            <a:ext cx="4013900" cy="1200072"/>
          </a:xfrm>
          <a:prstGeom prst="rect">
            <a:avLst/>
          </a:prstGeom>
          <a:noFill/>
        </p:spPr>
        <p:txBody>
          <a:bodyPr wrap="square" rtlCol="0">
            <a:spAutoFit/>
          </a:bodyPr>
          <a:lstStyle/>
          <a:p>
            <a:pPr defTabSz="1828343"/>
            <a:r>
              <a:rPr lang="en-US" sz="3599" dirty="0">
                <a:solidFill>
                  <a:prstClr val="black"/>
                </a:solidFill>
                <a:latin typeface="Segoe UI Light"/>
              </a:rPr>
              <a:t>Current State – Future State</a:t>
            </a:r>
          </a:p>
        </p:txBody>
      </p:sp>
      <p:sp>
        <p:nvSpPr>
          <p:cNvPr id="35" name="Rectangular Callout 34"/>
          <p:cNvSpPr/>
          <p:nvPr/>
        </p:nvSpPr>
        <p:spPr>
          <a:xfrm>
            <a:off x="435184" y="2115492"/>
            <a:ext cx="4038514" cy="1717003"/>
          </a:xfrm>
          <a:prstGeom prst="wedgeRectCallout">
            <a:avLst>
              <a:gd name="adj1" fmla="val 51678"/>
              <a:gd name="adj2" fmla="val 121733"/>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343"/>
            <a:r>
              <a:rPr lang="en-US" sz="4799" dirty="0">
                <a:solidFill>
                  <a:prstClr val="white"/>
                </a:solidFill>
                <a:latin typeface="Segoe UI Light"/>
              </a:rPr>
              <a:t>We are here!</a:t>
            </a:r>
          </a:p>
        </p:txBody>
      </p:sp>
    </p:spTree>
    <p:extLst>
      <p:ext uri="{BB962C8B-B14F-4D97-AF65-F5344CB8AC3E}">
        <p14:creationId xmlns:p14="http://schemas.microsoft.com/office/powerpoint/2010/main" val="181681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09B28-F6EE-4D5A-8E6F-C9A5B0C2F287}"/>
              </a:ext>
            </a:extLst>
          </p:cNvPr>
          <p:cNvSpPr/>
          <p:nvPr/>
        </p:nvSpPr>
        <p:spPr>
          <a:xfrm>
            <a:off x="0" y="1786"/>
            <a:ext cx="24377650" cy="1371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8" name="Picture 7">
            <a:extLst>
              <a:ext uri="{FF2B5EF4-FFF2-40B4-BE49-F238E27FC236}">
                <a16:creationId xmlns:a16="http://schemas.microsoft.com/office/drawing/2014/main" id="{914BE8F1-F618-EA44-A348-3FAE29A55991}"/>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710322" y="2635605"/>
            <a:ext cx="8053728" cy="8053728"/>
          </a:xfrm>
          <a:prstGeom prst="rect">
            <a:avLst/>
          </a:prstGeom>
        </p:spPr>
      </p:pic>
      <p:cxnSp>
        <p:nvCxnSpPr>
          <p:cNvPr id="5" name="Straight Connector 4">
            <a:extLst>
              <a:ext uri="{FF2B5EF4-FFF2-40B4-BE49-F238E27FC236}">
                <a16:creationId xmlns:a16="http://schemas.microsoft.com/office/drawing/2014/main" id="{243A729C-1447-7C48-8E1E-486FAAD19E9F}"/>
              </a:ext>
            </a:extLst>
          </p:cNvPr>
          <p:cNvCxnSpPr>
            <a:cxnSpLocks/>
          </p:cNvCxnSpPr>
          <p:nvPr/>
        </p:nvCxnSpPr>
        <p:spPr>
          <a:xfrm>
            <a:off x="11010806" y="6023108"/>
            <a:ext cx="0" cy="1278725"/>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B2FFD2C-22A4-414C-BD2E-F1C694902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167" y="6026826"/>
            <a:ext cx="9081137" cy="1297304"/>
          </a:xfrm>
          <a:prstGeom prst="rect">
            <a:avLst/>
          </a:prstGeom>
        </p:spPr>
      </p:pic>
      <p:sp>
        <p:nvSpPr>
          <p:cNvPr id="11" name="Rectangle 10">
            <a:extLst>
              <a:ext uri="{FF2B5EF4-FFF2-40B4-BE49-F238E27FC236}">
                <a16:creationId xmlns:a16="http://schemas.microsoft.com/office/drawing/2014/main" id="{ED649310-4131-4B69-99FE-8510EAB655BB}"/>
              </a:ext>
            </a:extLst>
          </p:cNvPr>
          <p:cNvSpPr>
            <a:spLocks/>
          </p:cNvSpPr>
          <p:nvPr/>
        </p:nvSpPr>
        <p:spPr bwMode="auto">
          <a:xfrm>
            <a:off x="11339747" y="2662298"/>
            <a:ext cx="11779956" cy="997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7200" b="1" spc="150" dirty="0">
                <a:solidFill>
                  <a:schemeClr val="bg1"/>
                </a:solidFill>
                <a:latin typeface="Nunito Sans Black" pitchFamily="2" charset="77"/>
                <a:ea typeface="ＭＳ Ｐゴシック" charset="0"/>
                <a:cs typeface="Source Sans Pro"/>
                <a:sym typeface="Bebas Neue" charset="0"/>
              </a:rPr>
              <a:t>Evaluate Your Current System</a:t>
            </a:r>
          </a:p>
          <a:p>
            <a:endParaRPr lang="en-US" sz="7200" b="1" spc="150" dirty="0">
              <a:solidFill>
                <a:schemeClr val="bg1"/>
              </a:solidFill>
              <a:latin typeface="Nunito Sans Black" pitchFamily="2" charset="77"/>
              <a:ea typeface="ＭＳ Ｐゴシック" charset="0"/>
              <a:cs typeface="Source Sans Pro"/>
              <a:sym typeface="Bebas Neue" charset="0"/>
            </a:endParaRPr>
          </a:p>
          <a:p>
            <a:r>
              <a:rPr lang="en-US" sz="7200" b="1" spc="150" dirty="0">
                <a:solidFill>
                  <a:schemeClr val="bg1"/>
                </a:solidFill>
                <a:latin typeface="Nunito Sans Black" pitchFamily="2" charset="77"/>
                <a:ea typeface="ＭＳ Ｐゴシック" charset="0"/>
                <a:cs typeface="Source Sans Pro"/>
                <a:sym typeface="Bebas Neue" charset="0"/>
              </a:rPr>
              <a:t>Consider A Solution Design</a:t>
            </a:r>
          </a:p>
          <a:p>
            <a:br>
              <a:rPr lang="en-US" sz="7200" b="1" spc="150" dirty="0">
                <a:solidFill>
                  <a:schemeClr val="bg1"/>
                </a:solidFill>
                <a:latin typeface="Nunito Sans Black" pitchFamily="2" charset="77"/>
                <a:ea typeface="ＭＳ Ｐゴシック" charset="0"/>
                <a:cs typeface="Source Sans Pro"/>
                <a:sym typeface="Bebas Neue" charset="0"/>
              </a:rPr>
            </a:br>
            <a:r>
              <a:rPr lang="en-US" sz="7200" b="1" spc="150" dirty="0">
                <a:solidFill>
                  <a:schemeClr val="bg1"/>
                </a:solidFill>
                <a:latin typeface="Nunito Sans Black" pitchFamily="2" charset="77"/>
                <a:ea typeface="ＭＳ Ｐゴシック" charset="0"/>
                <a:cs typeface="Source Sans Pro"/>
                <a:sym typeface="Bebas Neue" charset="0"/>
              </a:rPr>
              <a:t>Document Everything</a:t>
            </a:r>
            <a:br>
              <a:rPr lang="en-US" sz="7200" b="1" spc="150" dirty="0">
                <a:solidFill>
                  <a:schemeClr val="bg1"/>
                </a:solidFill>
                <a:latin typeface="Nunito Sans Black" pitchFamily="2" charset="77"/>
                <a:ea typeface="ＭＳ Ｐゴシック" charset="0"/>
                <a:cs typeface="Source Sans Pro"/>
                <a:sym typeface="Bebas Neue" charset="0"/>
              </a:rPr>
            </a:br>
            <a:endParaRPr lang="en-US" sz="7200" b="1" spc="150" dirty="0">
              <a:solidFill>
                <a:schemeClr val="bg1"/>
              </a:solidFill>
              <a:latin typeface="Nunito Sans Black" pitchFamily="2" charset="77"/>
              <a:ea typeface="ＭＳ Ｐゴシック" charset="0"/>
              <a:cs typeface="Source Sans Pro"/>
              <a:sym typeface="Bebas Neue" charset="0"/>
            </a:endParaRPr>
          </a:p>
          <a:p>
            <a:r>
              <a:rPr lang="en-US" sz="7200" b="1" spc="150" dirty="0">
                <a:solidFill>
                  <a:schemeClr val="bg1"/>
                </a:solidFill>
                <a:latin typeface="Nunito Sans Black" pitchFamily="2" charset="77"/>
                <a:ea typeface="ＭＳ Ｐゴシック" charset="0"/>
                <a:cs typeface="Source Sans Pro"/>
                <a:sym typeface="Bebas Neue" charset="0"/>
              </a:rPr>
              <a:t>Get it in the Budget</a:t>
            </a:r>
          </a:p>
          <a:p>
            <a:endParaRPr lang="en-US" sz="7200" b="1" spc="150" dirty="0">
              <a:solidFill>
                <a:schemeClr val="bg1"/>
              </a:solidFill>
              <a:latin typeface="Nunito Sans Black" pitchFamily="2" charset="77"/>
              <a:ea typeface="ＭＳ Ｐゴシック" charset="0"/>
              <a:cs typeface="Source Sans Pro"/>
              <a:sym typeface="Bebas Neue" charset="0"/>
            </a:endParaRPr>
          </a:p>
          <a:p>
            <a:r>
              <a:rPr lang="en-US" sz="7200" b="1" spc="150" dirty="0">
                <a:solidFill>
                  <a:schemeClr val="bg1"/>
                </a:solidFill>
                <a:latin typeface="Nunito Sans Black" pitchFamily="2" charset="77"/>
                <a:ea typeface="ＭＳ Ｐゴシック" charset="0"/>
                <a:cs typeface="Source Sans Pro"/>
                <a:sym typeface="Bebas Neue" charset="0"/>
              </a:rPr>
              <a:t>Call Me</a:t>
            </a:r>
          </a:p>
        </p:txBody>
      </p:sp>
      <p:sp>
        <p:nvSpPr>
          <p:cNvPr id="7" name="Rectangle 6">
            <a:extLst>
              <a:ext uri="{FF2B5EF4-FFF2-40B4-BE49-F238E27FC236}">
                <a16:creationId xmlns:a16="http://schemas.microsoft.com/office/drawing/2014/main" id="{22379C5B-D833-430D-84B1-E0E67C671FAD}"/>
              </a:ext>
            </a:extLst>
          </p:cNvPr>
          <p:cNvSpPr>
            <a:spLocks/>
          </p:cNvSpPr>
          <p:nvPr/>
        </p:nvSpPr>
        <p:spPr bwMode="auto">
          <a:xfrm>
            <a:off x="11339747" y="776026"/>
            <a:ext cx="301044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7200" b="1" spc="150" dirty="0">
                <a:solidFill>
                  <a:schemeClr val="bg1"/>
                </a:solidFill>
                <a:latin typeface="Nunito Sans Black" pitchFamily="2" charset="77"/>
                <a:ea typeface="ＭＳ Ｐゴシック" charset="0"/>
                <a:cs typeface="Source Sans Pro"/>
                <a:sym typeface="Bebas Neue" charset="0"/>
              </a:rPr>
              <a:t>Call Me</a:t>
            </a:r>
          </a:p>
        </p:txBody>
      </p:sp>
      <p:sp>
        <p:nvSpPr>
          <p:cNvPr id="3" name="Rectangle 2">
            <a:extLst>
              <a:ext uri="{FF2B5EF4-FFF2-40B4-BE49-F238E27FC236}">
                <a16:creationId xmlns:a16="http://schemas.microsoft.com/office/drawing/2014/main" id="{93EC1900-CFED-4851-BCBC-2E3D73C5F42A}"/>
              </a:ext>
            </a:extLst>
          </p:cNvPr>
          <p:cNvSpPr/>
          <p:nvPr/>
        </p:nvSpPr>
        <p:spPr>
          <a:xfrm>
            <a:off x="11010806" y="11371811"/>
            <a:ext cx="3868974" cy="127872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09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09B28-F6EE-4D5A-8E6F-C9A5B0C2F287}"/>
              </a:ext>
            </a:extLst>
          </p:cNvPr>
          <p:cNvSpPr/>
          <p:nvPr/>
        </p:nvSpPr>
        <p:spPr>
          <a:xfrm>
            <a:off x="0" y="1786"/>
            <a:ext cx="24377650" cy="1371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8" name="Picture 7">
            <a:extLst>
              <a:ext uri="{FF2B5EF4-FFF2-40B4-BE49-F238E27FC236}">
                <a16:creationId xmlns:a16="http://schemas.microsoft.com/office/drawing/2014/main" id="{914BE8F1-F618-EA44-A348-3FAE29A55991}"/>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710322" y="2635605"/>
            <a:ext cx="8053728" cy="8053728"/>
          </a:xfrm>
          <a:prstGeom prst="rect">
            <a:avLst/>
          </a:prstGeom>
        </p:spPr>
      </p:pic>
      <p:cxnSp>
        <p:nvCxnSpPr>
          <p:cNvPr id="5" name="Straight Connector 4">
            <a:extLst>
              <a:ext uri="{FF2B5EF4-FFF2-40B4-BE49-F238E27FC236}">
                <a16:creationId xmlns:a16="http://schemas.microsoft.com/office/drawing/2014/main" id="{243A729C-1447-7C48-8E1E-486FAAD19E9F}"/>
              </a:ext>
            </a:extLst>
          </p:cNvPr>
          <p:cNvCxnSpPr>
            <a:cxnSpLocks/>
          </p:cNvCxnSpPr>
          <p:nvPr/>
        </p:nvCxnSpPr>
        <p:spPr>
          <a:xfrm>
            <a:off x="11010806" y="6023108"/>
            <a:ext cx="0" cy="1278725"/>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B2FFD2C-22A4-414C-BD2E-F1C694902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167" y="6026826"/>
            <a:ext cx="9081137" cy="1297304"/>
          </a:xfrm>
          <a:prstGeom prst="rect">
            <a:avLst/>
          </a:prstGeom>
        </p:spPr>
      </p:pic>
      <p:sp>
        <p:nvSpPr>
          <p:cNvPr id="11" name="Rectangle 10">
            <a:extLst>
              <a:ext uri="{FF2B5EF4-FFF2-40B4-BE49-F238E27FC236}">
                <a16:creationId xmlns:a16="http://schemas.microsoft.com/office/drawing/2014/main" id="{ED649310-4131-4B69-99FE-8510EAB655BB}"/>
              </a:ext>
            </a:extLst>
          </p:cNvPr>
          <p:cNvSpPr>
            <a:spLocks/>
          </p:cNvSpPr>
          <p:nvPr/>
        </p:nvSpPr>
        <p:spPr bwMode="auto">
          <a:xfrm>
            <a:off x="11984650" y="6108470"/>
            <a:ext cx="1901161"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7200" b="1" spc="150" dirty="0">
                <a:solidFill>
                  <a:schemeClr val="bg1"/>
                </a:solidFill>
                <a:latin typeface="Nunito Sans Black" pitchFamily="2" charset="77"/>
                <a:ea typeface="ＭＳ Ｐゴシック" charset="0"/>
                <a:cs typeface="Source Sans Pro"/>
                <a:sym typeface="Bebas Neue" charset="0"/>
              </a:rPr>
              <a:t>Q&amp;A</a:t>
            </a:r>
          </a:p>
        </p:txBody>
      </p:sp>
    </p:spTree>
    <p:extLst>
      <p:ext uri="{BB962C8B-B14F-4D97-AF65-F5344CB8AC3E}">
        <p14:creationId xmlns:p14="http://schemas.microsoft.com/office/powerpoint/2010/main" val="346912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2E270BD-CF5D-EE4F-B652-0B7639454E28}"/>
              </a:ext>
            </a:extLst>
          </p:cNvPr>
          <p:cNvSpPr txBox="1"/>
          <p:nvPr/>
        </p:nvSpPr>
        <p:spPr>
          <a:xfrm>
            <a:off x="6240068" y="7856038"/>
            <a:ext cx="12202316" cy="912879"/>
          </a:xfrm>
          <a:prstGeom prst="rect">
            <a:avLst/>
          </a:prstGeom>
          <a:noFill/>
        </p:spPr>
        <p:txBody>
          <a:bodyPr wrap="square" rtlCol="0">
            <a:spAutoFit/>
          </a:bodyPr>
          <a:lstStyle/>
          <a:p>
            <a:pPr algn="ctr"/>
            <a:r>
              <a:rPr lang="en-US" sz="5332" dirty="0">
                <a:solidFill>
                  <a:schemeClr val="accent1">
                    <a:lumMod val="20000"/>
                    <a:lumOff val="80000"/>
                  </a:schemeClr>
                </a:solidFill>
                <a:latin typeface="Nunito Sans Light" pitchFamily="2" charset="77"/>
                <a:ea typeface="Roboto Light" panose="02000000000000000000" pitchFamily="2" charset="0"/>
                <a:cs typeface="Open Sans Light" panose="020B0306030504020204" pitchFamily="34" charset="0"/>
              </a:rPr>
              <a:t>Thank you for joining us today</a:t>
            </a:r>
            <a:endParaRPr lang="ru-RU" sz="5332" dirty="0">
              <a:solidFill>
                <a:schemeClr val="accent1">
                  <a:lumMod val="20000"/>
                  <a:lumOff val="80000"/>
                </a:schemeClr>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3" name="Text Placeholder 2">
            <a:extLst>
              <a:ext uri="{FF2B5EF4-FFF2-40B4-BE49-F238E27FC236}">
                <a16:creationId xmlns:a16="http://schemas.microsoft.com/office/drawing/2014/main" id="{DA9A5637-0553-4801-B4F0-09211C40CCD6}"/>
              </a:ext>
            </a:extLst>
          </p:cNvPr>
          <p:cNvSpPr txBox="1">
            <a:spLocks/>
          </p:cNvSpPr>
          <p:nvPr/>
        </p:nvSpPr>
        <p:spPr>
          <a:xfrm>
            <a:off x="1506223" y="9702603"/>
            <a:ext cx="12592157" cy="2531946"/>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dirty="0">
                <a:solidFill>
                  <a:schemeClr val="bg1"/>
                </a:solidFill>
                <a:latin typeface="Segoe UI Light" panose="020B0502040204020203" pitchFamily="34" charset="0"/>
                <a:cs typeface="Segoe UI Light" panose="020B0502040204020203" pitchFamily="34" charset="0"/>
              </a:rPr>
              <a:t>Presented by: </a:t>
            </a:r>
          </a:p>
          <a:p>
            <a:r>
              <a:rPr lang="en-US" sz="4800" dirty="0">
                <a:solidFill>
                  <a:schemeClr val="bg1"/>
                </a:solidFill>
                <a:latin typeface="Segoe UI Light" panose="020B0502040204020203" pitchFamily="34" charset="0"/>
                <a:cs typeface="Segoe UI Light" panose="020B0502040204020203" pitchFamily="34" charset="0"/>
              </a:rPr>
              <a:t>Erich Bacher – Engineering Services Manager</a:t>
            </a:r>
          </a:p>
          <a:p>
            <a:r>
              <a:rPr lang="en-US" sz="4800" dirty="0">
                <a:solidFill>
                  <a:schemeClr val="bg1"/>
                </a:solidFill>
                <a:latin typeface="Segoe UI Light"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ebacher@hbs.net</a:t>
            </a:r>
            <a:endParaRPr lang="en-US" sz="4800" dirty="0">
              <a:solidFill>
                <a:schemeClr val="bg1"/>
              </a:solidFill>
              <a:latin typeface="Segoe UI Light" panose="020B0502040204020203" pitchFamily="34" charset="0"/>
              <a:cs typeface="Segoe UI Light" panose="020B0502040204020203" pitchFamily="34" charset="0"/>
            </a:endParaRPr>
          </a:p>
          <a:p>
            <a:r>
              <a:rPr lang="en-US" sz="4800" dirty="0">
                <a:solidFill>
                  <a:schemeClr val="bg1"/>
                </a:solidFill>
                <a:latin typeface="Segoe UI Light" panose="020B0502040204020203" pitchFamily="34" charset="0"/>
                <a:cs typeface="Segoe UI Light" panose="020B0502040204020203" pitchFamily="34" charset="0"/>
              </a:rPr>
              <a:t>920.687.4684</a:t>
            </a:r>
          </a:p>
        </p:txBody>
      </p:sp>
    </p:spTree>
    <p:extLst>
      <p:ext uri="{BB962C8B-B14F-4D97-AF65-F5344CB8AC3E}">
        <p14:creationId xmlns:p14="http://schemas.microsoft.com/office/powerpoint/2010/main" val="319197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281C230-CDB1-4EF0-8A05-6CF5F3D29C99}"/>
              </a:ext>
            </a:extLst>
          </p:cNvPr>
          <p:cNvSpPr/>
          <p:nvPr/>
        </p:nvSpPr>
        <p:spPr>
          <a:xfrm>
            <a:off x="1604590" y="8379228"/>
            <a:ext cx="15274502" cy="222781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F945B49-DA57-402B-A192-7931BFDF9489}"/>
              </a:ext>
            </a:extLst>
          </p:cNvPr>
          <p:cNvSpPr/>
          <p:nvPr/>
        </p:nvSpPr>
        <p:spPr>
          <a:xfrm>
            <a:off x="1604590" y="4505497"/>
            <a:ext cx="15274502" cy="222781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BCB5F9F-1ED9-449A-BEDE-0162F7CB6D26}"/>
              </a:ext>
            </a:extLst>
          </p:cNvPr>
          <p:cNvSpPr>
            <a:spLocks noGrp="1"/>
          </p:cNvSpPr>
          <p:nvPr>
            <p:ph type="body" sz="quarter" idx="10"/>
          </p:nvPr>
        </p:nvSpPr>
        <p:spPr>
          <a:xfrm>
            <a:off x="1604590" y="964276"/>
            <a:ext cx="21012886" cy="1209253"/>
          </a:xfrm>
        </p:spPr>
        <p:txBody>
          <a:bodyPr/>
          <a:lstStyle/>
          <a:p>
            <a:r>
              <a:rPr lang="en-US" b="1" dirty="0">
                <a:latin typeface="+mj-lt"/>
              </a:rPr>
              <a:t>E</a:t>
            </a:r>
            <a:r>
              <a:rPr lang="en-US" sz="9600" b="1" dirty="0">
                <a:latin typeface="+mj-lt"/>
              </a:rPr>
              <a:t>911</a:t>
            </a:r>
            <a:r>
              <a:rPr lang="en-US" b="1" dirty="0">
                <a:latin typeface="+mj-lt"/>
              </a:rPr>
              <a:t> Changes</a:t>
            </a:r>
          </a:p>
        </p:txBody>
      </p:sp>
      <p:sp>
        <p:nvSpPr>
          <p:cNvPr id="3" name="TextBox 2">
            <a:extLst>
              <a:ext uri="{FF2B5EF4-FFF2-40B4-BE49-F238E27FC236}">
                <a16:creationId xmlns:a16="http://schemas.microsoft.com/office/drawing/2014/main" id="{3C1C3384-83CC-4746-AD39-9BB0914C05B2}"/>
              </a:ext>
            </a:extLst>
          </p:cNvPr>
          <p:cNvSpPr txBox="1"/>
          <p:nvPr/>
        </p:nvSpPr>
        <p:spPr>
          <a:xfrm>
            <a:off x="1604590" y="3663368"/>
            <a:ext cx="14887861" cy="6740307"/>
          </a:xfrm>
          <a:prstGeom prst="rect">
            <a:avLst/>
          </a:prstGeom>
          <a:noFill/>
          <a:ln>
            <a:noFill/>
          </a:ln>
        </p:spPr>
        <p:txBody>
          <a:bodyPr wrap="square" rtlCol="0">
            <a:spAutoFit/>
          </a:bodyPr>
          <a:lstStyle/>
          <a:p>
            <a:r>
              <a:rPr lang="en-US" b="1" dirty="0">
                <a:solidFill>
                  <a:schemeClr val="tx2"/>
                </a:solidFill>
              </a:rPr>
              <a:t>Requirements In Effect Now – Kari’s Law</a:t>
            </a:r>
          </a:p>
          <a:p>
            <a:endParaRPr lang="en-US" dirty="0">
              <a:solidFill>
                <a:schemeClr val="tx2"/>
              </a:solidFill>
            </a:endParaRPr>
          </a:p>
          <a:p>
            <a:pPr lvl="1"/>
            <a:r>
              <a:rPr lang="en-US" dirty="0"/>
              <a:t>Simply Dial 911</a:t>
            </a:r>
          </a:p>
          <a:p>
            <a:endParaRPr lang="en-US" dirty="0"/>
          </a:p>
          <a:p>
            <a:pPr lvl="1"/>
            <a:r>
              <a:rPr lang="en-US" dirty="0"/>
              <a:t>Notify Onsite Staff</a:t>
            </a:r>
          </a:p>
          <a:p>
            <a:endParaRPr lang="en-US" dirty="0"/>
          </a:p>
          <a:p>
            <a:endParaRPr lang="en-US" dirty="0"/>
          </a:p>
          <a:p>
            <a:r>
              <a:rPr lang="en-US" b="1" dirty="0">
                <a:solidFill>
                  <a:schemeClr val="tx2"/>
                </a:solidFill>
              </a:rPr>
              <a:t>Requirements In Effect Soon</a:t>
            </a:r>
            <a:r>
              <a:rPr lang="en-US" dirty="0">
                <a:solidFill>
                  <a:schemeClr val="tx2"/>
                </a:solidFill>
              </a:rPr>
              <a:t>™</a:t>
            </a:r>
            <a:r>
              <a:rPr lang="en-US" b="1" dirty="0">
                <a:solidFill>
                  <a:schemeClr val="tx2"/>
                </a:solidFill>
              </a:rPr>
              <a:t>  – Ray Baum’s</a:t>
            </a:r>
          </a:p>
          <a:p>
            <a:endParaRPr lang="en-US" dirty="0">
              <a:solidFill>
                <a:schemeClr val="tx2"/>
              </a:solidFill>
            </a:endParaRPr>
          </a:p>
          <a:p>
            <a:pPr lvl="1"/>
            <a:r>
              <a:rPr lang="en-US" dirty="0"/>
              <a:t>Provide Specific “Dispatchable” Location</a:t>
            </a:r>
            <a:br>
              <a:rPr lang="en-US" dirty="0"/>
            </a:br>
            <a:endParaRPr lang="en-US" dirty="0"/>
          </a:p>
          <a:p>
            <a:pPr lvl="1"/>
            <a:r>
              <a:rPr lang="en-US" dirty="0"/>
              <a:t>Analog telephone lines may not be adequate to meet requirements</a:t>
            </a:r>
          </a:p>
        </p:txBody>
      </p:sp>
    </p:spTree>
    <p:extLst>
      <p:ext uri="{BB962C8B-B14F-4D97-AF65-F5344CB8AC3E}">
        <p14:creationId xmlns:p14="http://schemas.microsoft.com/office/powerpoint/2010/main" val="303266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BB8657-5242-4A94-87E4-C282AC818996}"/>
              </a:ext>
            </a:extLst>
          </p:cNvPr>
          <p:cNvSpPr/>
          <p:nvPr/>
        </p:nvSpPr>
        <p:spPr>
          <a:xfrm>
            <a:off x="0" y="1786"/>
            <a:ext cx="24377650" cy="1371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10" name="Picture 9">
            <a:extLst>
              <a:ext uri="{FF2B5EF4-FFF2-40B4-BE49-F238E27FC236}">
                <a16:creationId xmlns:a16="http://schemas.microsoft.com/office/drawing/2014/main" id="{2CB96F4C-9353-4F64-BBA9-6C3CE71A4673}"/>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834980" y="2670806"/>
            <a:ext cx="8053728" cy="8053728"/>
          </a:xfrm>
          <a:prstGeom prst="rect">
            <a:avLst/>
          </a:prstGeom>
        </p:spPr>
      </p:pic>
      <p:sp>
        <p:nvSpPr>
          <p:cNvPr id="2" name="TextBox 1">
            <a:extLst>
              <a:ext uri="{FF2B5EF4-FFF2-40B4-BE49-F238E27FC236}">
                <a16:creationId xmlns:a16="http://schemas.microsoft.com/office/drawing/2014/main" id="{841CBCCD-BBDF-CF48-A4DD-9DFEE26789DA}"/>
              </a:ext>
            </a:extLst>
          </p:cNvPr>
          <p:cNvSpPr txBox="1"/>
          <p:nvPr/>
        </p:nvSpPr>
        <p:spPr>
          <a:xfrm>
            <a:off x="3214665" y="2565212"/>
            <a:ext cx="18729169" cy="2800126"/>
          </a:xfrm>
          <a:prstGeom prst="rect">
            <a:avLst/>
          </a:prstGeom>
          <a:noFill/>
        </p:spPr>
        <p:txBody>
          <a:bodyPr wrap="square" rtlCol="0">
            <a:spAutoFit/>
          </a:bodyPr>
          <a:lstStyle/>
          <a:p>
            <a:r>
              <a:rPr lang="en-US" sz="17596" b="1" dirty="0">
                <a:solidFill>
                  <a:schemeClr val="bg1"/>
                </a:solidFill>
                <a:latin typeface="Segoe UI Black" panose="020B0502040204020203" pitchFamily="34" charset="0"/>
                <a:cs typeface="Segoe UI Black" panose="020B0502040204020203" pitchFamily="34" charset="0"/>
              </a:rPr>
              <a:t>HBS</a:t>
            </a:r>
          </a:p>
        </p:txBody>
      </p:sp>
      <p:sp>
        <p:nvSpPr>
          <p:cNvPr id="7" name="TextBox 6">
            <a:extLst>
              <a:ext uri="{FF2B5EF4-FFF2-40B4-BE49-F238E27FC236}">
                <a16:creationId xmlns:a16="http://schemas.microsoft.com/office/drawing/2014/main" id="{CED63EEE-AC57-BC45-95D6-D8B84D247380}"/>
              </a:ext>
            </a:extLst>
          </p:cNvPr>
          <p:cNvSpPr txBox="1"/>
          <p:nvPr/>
        </p:nvSpPr>
        <p:spPr>
          <a:xfrm>
            <a:off x="8198889" y="3689457"/>
            <a:ext cx="13969535" cy="6246775"/>
          </a:xfrm>
          <a:prstGeom prst="rect">
            <a:avLst/>
          </a:prstGeom>
          <a:noFill/>
        </p:spPr>
        <p:txBody>
          <a:bodyPr wrap="square" rtlCol="0" anchor="t">
            <a:spAutoFit/>
          </a:bodyPr>
          <a:lstStyle/>
          <a:p>
            <a:r>
              <a:rPr lang="en-US" sz="5599" dirty="0">
                <a:solidFill>
                  <a:schemeClr val="bg1"/>
                </a:solidFill>
                <a:latin typeface="Segoe UI Light" panose="020B0502040204020203" pitchFamily="34" charset="0"/>
                <a:cs typeface="Segoe UI Light" panose="020B0502040204020203" pitchFamily="34" charset="0"/>
              </a:rPr>
              <a:t>is a </a:t>
            </a:r>
            <a:r>
              <a:rPr lang="en-US" sz="6398" b="1" u="sng" dirty="0">
                <a:solidFill>
                  <a:schemeClr val="bg1"/>
                </a:solidFill>
                <a:latin typeface="Segoe UI Light" panose="020B0502040204020203" pitchFamily="34" charset="0"/>
                <a:cs typeface="Segoe UI Light" panose="020B0502040204020203" pitchFamily="34" charset="0"/>
              </a:rPr>
              <a:t>technology solutions provider </a:t>
            </a:r>
            <a:r>
              <a:rPr lang="en-US" sz="5599" dirty="0">
                <a:solidFill>
                  <a:schemeClr val="bg1"/>
                </a:solidFill>
                <a:latin typeface="Segoe UI Light" panose="020B0502040204020203" pitchFamily="34" charset="0"/>
                <a:cs typeface="Segoe UI Light" panose="020B0502040204020203" pitchFamily="34" charset="0"/>
              </a:rPr>
              <a:t>specializing in information technology services.  With 9 locations in the Midwest, HBS serves enterprise, public sector, and small and medium business with information technology services that provide business outcomes for our clients.</a:t>
            </a:r>
          </a:p>
        </p:txBody>
      </p:sp>
      <p:pic>
        <p:nvPicPr>
          <p:cNvPr id="5" name="Graphic 4" descr="Group">
            <a:extLst>
              <a:ext uri="{FF2B5EF4-FFF2-40B4-BE49-F238E27FC236}">
                <a16:creationId xmlns:a16="http://schemas.microsoft.com/office/drawing/2014/main" id="{012D6DD7-77E8-465B-8A64-653B560CC3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4892" y="7762638"/>
            <a:ext cx="4761260" cy="4761260"/>
          </a:xfrm>
          <a:prstGeom prst="rect">
            <a:avLst/>
          </a:prstGeom>
        </p:spPr>
      </p:pic>
      <p:pic>
        <p:nvPicPr>
          <p:cNvPr id="11" name="Picture 10">
            <a:extLst>
              <a:ext uri="{FF2B5EF4-FFF2-40B4-BE49-F238E27FC236}">
                <a16:creationId xmlns:a16="http://schemas.microsoft.com/office/drawing/2014/main" id="{C9790219-D670-49D4-B969-7928EDA9403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543395" y="11324816"/>
            <a:ext cx="1738725" cy="1738725"/>
          </a:xfrm>
          <a:prstGeom prst="rect">
            <a:avLst/>
          </a:prstGeom>
        </p:spPr>
      </p:pic>
    </p:spTree>
    <p:extLst>
      <p:ext uri="{BB962C8B-B14F-4D97-AF65-F5344CB8AC3E}">
        <p14:creationId xmlns:p14="http://schemas.microsoft.com/office/powerpoint/2010/main" val="2413604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E82987-9402-6F48-BD40-FF2AB641BFC5}"/>
              </a:ext>
            </a:extLst>
          </p:cNvPr>
          <p:cNvSpPr/>
          <p:nvPr/>
        </p:nvSpPr>
        <p:spPr>
          <a:xfrm>
            <a:off x="0" y="26834"/>
            <a:ext cx="24377650" cy="9492255"/>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7198">
              <a:solidFill>
                <a:schemeClr val="bg1">
                  <a:lumMod val="85000"/>
                </a:schemeClr>
              </a:solidFill>
            </a:endParaRPr>
          </a:p>
        </p:txBody>
      </p:sp>
      <p:pic>
        <p:nvPicPr>
          <p:cNvPr id="7" name="Picture 6">
            <a:extLst>
              <a:ext uri="{FF2B5EF4-FFF2-40B4-BE49-F238E27FC236}">
                <a16:creationId xmlns:a16="http://schemas.microsoft.com/office/drawing/2014/main" id="{AFC86291-582F-D343-914E-36CF1BB979A6}"/>
              </a:ext>
            </a:extLst>
          </p:cNvPr>
          <p:cNvPicPr>
            <a:picLocks noChangeAspect="1"/>
          </p:cNvPicPr>
          <p:nvPr/>
        </p:nvPicPr>
        <p:blipFill>
          <a:blip r:embed="rId3"/>
          <a:stretch>
            <a:fillRect/>
          </a:stretch>
        </p:blipFill>
        <p:spPr>
          <a:xfrm>
            <a:off x="3822361" y="1250676"/>
            <a:ext cx="3984488" cy="3984488"/>
          </a:xfrm>
          <a:prstGeom prst="rect">
            <a:avLst/>
          </a:prstGeom>
        </p:spPr>
      </p:pic>
      <p:pic>
        <p:nvPicPr>
          <p:cNvPr id="9" name="Picture 8">
            <a:extLst>
              <a:ext uri="{FF2B5EF4-FFF2-40B4-BE49-F238E27FC236}">
                <a16:creationId xmlns:a16="http://schemas.microsoft.com/office/drawing/2014/main" id="{2D2F1D6A-9E38-3C49-8C5C-09E8148A59C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311738" y="1250675"/>
            <a:ext cx="4303247" cy="4303247"/>
          </a:xfrm>
          <a:prstGeom prst="rect">
            <a:avLst/>
          </a:prstGeom>
        </p:spPr>
      </p:pic>
      <p:pic>
        <p:nvPicPr>
          <p:cNvPr id="11" name="Picture 10">
            <a:extLst>
              <a:ext uri="{FF2B5EF4-FFF2-40B4-BE49-F238E27FC236}">
                <a16:creationId xmlns:a16="http://schemas.microsoft.com/office/drawing/2014/main" id="{D4F9F443-4862-3A41-A2CA-61AB1B95F908}"/>
              </a:ext>
            </a:extLst>
          </p:cNvPr>
          <p:cNvPicPr>
            <a:picLocks noChangeAspect="1"/>
          </p:cNvPicPr>
          <p:nvPr/>
        </p:nvPicPr>
        <p:blipFill>
          <a:blip r:embed="rId5"/>
          <a:stretch>
            <a:fillRect/>
          </a:stretch>
        </p:blipFill>
        <p:spPr>
          <a:xfrm>
            <a:off x="9646740" y="1410054"/>
            <a:ext cx="3984488" cy="3984488"/>
          </a:xfrm>
          <a:prstGeom prst="rect">
            <a:avLst/>
          </a:prstGeom>
        </p:spPr>
      </p:pic>
      <p:sp>
        <p:nvSpPr>
          <p:cNvPr id="8" name="TextBox 7">
            <a:extLst>
              <a:ext uri="{FF2B5EF4-FFF2-40B4-BE49-F238E27FC236}">
                <a16:creationId xmlns:a16="http://schemas.microsoft.com/office/drawing/2014/main" id="{EDF8CD4D-180F-F54A-B1C9-BC679B5682E0}"/>
              </a:ext>
            </a:extLst>
          </p:cNvPr>
          <p:cNvSpPr txBox="1"/>
          <p:nvPr/>
        </p:nvSpPr>
        <p:spPr>
          <a:xfrm>
            <a:off x="3204759" y="5394542"/>
            <a:ext cx="5219688" cy="2554033"/>
          </a:xfrm>
          <a:prstGeom prst="rect">
            <a:avLst/>
          </a:prstGeom>
          <a:noFill/>
        </p:spPr>
        <p:txBody>
          <a:bodyPr wrap="square" rtlCol="0">
            <a:spAutoFit/>
          </a:bodyPr>
          <a:lstStyle/>
          <a:p>
            <a:pPr algn="ctr"/>
            <a:r>
              <a:rPr lang="en-US" sz="4799" b="1">
                <a:solidFill>
                  <a:srgbClr val="157EFB"/>
                </a:solidFill>
                <a:latin typeface="Segoe UI Black" panose="020B0502040204020203" pitchFamily="34" charset="0"/>
                <a:cs typeface="Segoe UI Black" panose="020B0502040204020203" pitchFamily="34" charset="0"/>
              </a:rPr>
              <a:t>Exceptional Value</a:t>
            </a:r>
          </a:p>
          <a:p>
            <a:pPr algn="ctr"/>
            <a:r>
              <a:rPr lang="en-US" sz="3199">
                <a:solidFill>
                  <a:srgbClr val="444242"/>
                </a:solidFill>
                <a:latin typeface="Segoe UI Light" panose="020B0502040204020203" pitchFamily="34" charset="0"/>
                <a:cs typeface="Segoe UI Light" panose="020B0502040204020203" pitchFamily="34" charset="0"/>
              </a:rPr>
              <a:t>Technology solutions aligned clients’ businesses</a:t>
            </a:r>
          </a:p>
        </p:txBody>
      </p:sp>
      <p:sp>
        <p:nvSpPr>
          <p:cNvPr id="10" name="TextBox 9">
            <a:extLst>
              <a:ext uri="{FF2B5EF4-FFF2-40B4-BE49-F238E27FC236}">
                <a16:creationId xmlns:a16="http://schemas.microsoft.com/office/drawing/2014/main" id="{F1C4CD6A-F0A6-C947-975D-D028C5ABDCE2}"/>
              </a:ext>
            </a:extLst>
          </p:cNvPr>
          <p:cNvSpPr txBox="1"/>
          <p:nvPr/>
        </p:nvSpPr>
        <p:spPr>
          <a:xfrm>
            <a:off x="9029138" y="5435007"/>
            <a:ext cx="5219688" cy="2800126"/>
          </a:xfrm>
          <a:prstGeom prst="rect">
            <a:avLst/>
          </a:prstGeom>
          <a:noFill/>
        </p:spPr>
        <p:txBody>
          <a:bodyPr wrap="square" rtlCol="0">
            <a:spAutoFit/>
          </a:bodyPr>
          <a:lstStyle/>
          <a:p>
            <a:pPr algn="ctr"/>
            <a:r>
              <a:rPr lang="en-US" sz="4799" b="1" dirty="0">
                <a:solidFill>
                  <a:srgbClr val="157EFB"/>
                </a:solidFill>
                <a:latin typeface="Segoe UI Black" panose="020B0502040204020203" pitchFamily="34" charset="0"/>
                <a:cs typeface="Segoe UI Black" panose="020B0502040204020203" pitchFamily="34" charset="0"/>
              </a:rPr>
              <a:t>Our Clients</a:t>
            </a:r>
          </a:p>
          <a:p>
            <a:pPr algn="ctr"/>
            <a:r>
              <a:rPr lang="en-US" sz="3199" dirty="0">
                <a:solidFill>
                  <a:srgbClr val="444242"/>
                </a:solidFill>
                <a:latin typeface="Segoe UI Light" panose="020B0502040204020203" pitchFamily="34" charset="0"/>
                <a:cs typeface="Segoe UI Light" panose="020B0502040204020203" pitchFamily="34" charset="0"/>
              </a:rPr>
              <a:t>HBS intimacy with client's business.  Vertical Focus – Public Sector, Commercial, SMB</a:t>
            </a:r>
          </a:p>
        </p:txBody>
      </p:sp>
      <p:sp>
        <p:nvSpPr>
          <p:cNvPr id="13" name="TextBox 12">
            <a:extLst>
              <a:ext uri="{FF2B5EF4-FFF2-40B4-BE49-F238E27FC236}">
                <a16:creationId xmlns:a16="http://schemas.microsoft.com/office/drawing/2014/main" id="{D9CDE650-EF2A-F745-9A7D-51947B2CFD4F}"/>
              </a:ext>
            </a:extLst>
          </p:cNvPr>
          <p:cNvSpPr txBox="1"/>
          <p:nvPr/>
        </p:nvSpPr>
        <p:spPr>
          <a:xfrm>
            <a:off x="14853517" y="5405278"/>
            <a:ext cx="5219688" cy="3046347"/>
          </a:xfrm>
          <a:prstGeom prst="rect">
            <a:avLst/>
          </a:prstGeom>
          <a:noFill/>
        </p:spPr>
        <p:txBody>
          <a:bodyPr wrap="square" rtlCol="0">
            <a:spAutoFit/>
          </a:bodyPr>
          <a:lstStyle/>
          <a:p>
            <a:pPr algn="ctr"/>
            <a:r>
              <a:rPr lang="en-US" sz="4799" b="1">
                <a:solidFill>
                  <a:srgbClr val="157EFB"/>
                </a:solidFill>
                <a:latin typeface="Segoe UI Black" panose="020B0502040204020203" pitchFamily="34" charset="0"/>
                <a:cs typeface="Segoe UI Black" panose="020B0502040204020203" pitchFamily="34" charset="0"/>
              </a:rPr>
              <a:t>Our People &amp; Partners</a:t>
            </a:r>
          </a:p>
          <a:p>
            <a:pPr algn="ctr"/>
            <a:r>
              <a:rPr lang="en-US" sz="3199">
                <a:solidFill>
                  <a:srgbClr val="444242"/>
                </a:solidFill>
                <a:latin typeface="Segoe UI Light" panose="020B0502040204020203" pitchFamily="34" charset="0"/>
                <a:cs typeface="Segoe UI Light" panose="020B0502040204020203" pitchFamily="34" charset="0"/>
              </a:rPr>
              <a:t>The very best the in the industry.  </a:t>
            </a:r>
          </a:p>
          <a:p>
            <a:pPr algn="ctr"/>
            <a:endParaRPr lang="en-US" sz="3199">
              <a:solidFill>
                <a:srgbClr val="444242"/>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D894046A-FC12-A744-83ED-B5E853CA7007}"/>
              </a:ext>
            </a:extLst>
          </p:cNvPr>
          <p:cNvSpPr txBox="1"/>
          <p:nvPr/>
        </p:nvSpPr>
        <p:spPr>
          <a:xfrm>
            <a:off x="548331" y="9771673"/>
            <a:ext cx="23280988" cy="3784690"/>
          </a:xfrm>
          <a:prstGeom prst="rect">
            <a:avLst/>
          </a:prstGeom>
          <a:noFill/>
        </p:spPr>
        <p:txBody>
          <a:bodyPr wrap="square" rtlCol="0">
            <a:spAutoFit/>
          </a:bodyPr>
          <a:lstStyle/>
          <a:p>
            <a:pPr algn="ctr"/>
            <a:r>
              <a:rPr lang="en-US" sz="7998" b="1" dirty="0">
                <a:solidFill>
                  <a:srgbClr val="157EFB"/>
                </a:solidFill>
                <a:latin typeface="Segoe UI Black" panose="020B0502040204020203" pitchFamily="34" charset="0"/>
                <a:cs typeface="Segoe UI Black" panose="020B0502040204020203" pitchFamily="34" charset="0"/>
              </a:rPr>
              <a:t>Deliver </a:t>
            </a:r>
            <a:r>
              <a:rPr lang="en-US" sz="7998" dirty="0">
                <a:solidFill>
                  <a:srgbClr val="444242"/>
                </a:solidFill>
                <a:latin typeface="Segoe UI Light" panose="020B0502040204020203" pitchFamily="34" charset="0"/>
                <a:cs typeface="Segoe UI Light" panose="020B0502040204020203" pitchFamily="34" charset="0"/>
              </a:rPr>
              <a:t>exceptional</a:t>
            </a:r>
            <a:r>
              <a:rPr lang="en-US" sz="7998" b="1" dirty="0">
                <a:solidFill>
                  <a:srgbClr val="157EFB"/>
                </a:solidFill>
                <a:latin typeface="Segoe UI Black" panose="020B0502040204020203" pitchFamily="34" charset="0"/>
                <a:cs typeface="Segoe UI Black" panose="020B0502040204020203" pitchFamily="34" charset="0"/>
              </a:rPr>
              <a:t> value </a:t>
            </a:r>
          </a:p>
          <a:p>
            <a:pPr algn="ctr"/>
            <a:r>
              <a:rPr lang="en-US" sz="7998" dirty="0">
                <a:solidFill>
                  <a:srgbClr val="444242"/>
                </a:solidFill>
                <a:latin typeface="Segoe UI Light" panose="020B0502040204020203" pitchFamily="34" charset="0"/>
                <a:cs typeface="Segoe UI Light" panose="020B0502040204020203" pitchFamily="34" charset="0"/>
              </a:rPr>
              <a:t>to</a:t>
            </a:r>
            <a:r>
              <a:rPr lang="en-US" sz="7998" b="1" dirty="0">
                <a:solidFill>
                  <a:srgbClr val="157EFB"/>
                </a:solidFill>
                <a:latin typeface="Segoe UI Black" panose="020B0502040204020203" pitchFamily="34" charset="0"/>
                <a:cs typeface="Segoe UI Black" panose="020B0502040204020203" pitchFamily="34" charset="0"/>
              </a:rPr>
              <a:t> our clients </a:t>
            </a:r>
            <a:r>
              <a:rPr lang="en-US" sz="7998" dirty="0">
                <a:solidFill>
                  <a:srgbClr val="444242"/>
                </a:solidFill>
                <a:latin typeface="Segoe UI Light" panose="020B0502040204020203" pitchFamily="34" charset="0"/>
                <a:cs typeface="Segoe UI Light" panose="020B0502040204020203" pitchFamily="34" charset="0"/>
              </a:rPr>
              <a:t>through our </a:t>
            </a:r>
            <a:r>
              <a:rPr lang="en-US" sz="7998" b="1" dirty="0">
                <a:solidFill>
                  <a:srgbClr val="157EFB"/>
                </a:solidFill>
                <a:latin typeface="Segoe UI Black" panose="020B0502040204020203" pitchFamily="34" charset="0"/>
                <a:cs typeface="Segoe UI Black" panose="020B0502040204020203" pitchFamily="34" charset="0"/>
              </a:rPr>
              <a:t>great people and partners</a:t>
            </a:r>
            <a:endParaRPr lang="en-US" sz="5599"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7609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p:cNvSpPr txBox="1">
            <a:spLocks/>
          </p:cNvSpPr>
          <p:nvPr/>
        </p:nvSpPr>
        <p:spPr>
          <a:xfrm>
            <a:off x="766179" y="5459179"/>
            <a:ext cx="2467101" cy="1390980"/>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graphicFrame>
        <p:nvGraphicFramePr>
          <p:cNvPr id="22" name="Diagram 21">
            <a:extLst>
              <a:ext uri="{FF2B5EF4-FFF2-40B4-BE49-F238E27FC236}">
                <a16:creationId xmlns:a16="http://schemas.microsoft.com/office/drawing/2014/main" id="{F8E984DF-D98C-BA49-BCA7-BA2AAE664748}"/>
              </a:ext>
            </a:extLst>
          </p:cNvPr>
          <p:cNvGraphicFramePr/>
          <p:nvPr/>
        </p:nvGraphicFramePr>
        <p:xfrm>
          <a:off x="1139737" y="7511468"/>
          <a:ext cx="22461321" cy="1104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a:extLst>
              <a:ext uri="{FF2B5EF4-FFF2-40B4-BE49-F238E27FC236}">
                <a16:creationId xmlns:a16="http://schemas.microsoft.com/office/drawing/2014/main" id="{56C395BD-FB55-8E43-9C95-17FCBF2776ED}"/>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38083" y="3296794"/>
            <a:ext cx="2590125" cy="2590125"/>
          </a:xfrm>
          <a:prstGeom prst="rect">
            <a:avLst/>
          </a:prstGeom>
        </p:spPr>
      </p:pic>
      <p:pic>
        <p:nvPicPr>
          <p:cNvPr id="24" name="Picture 23">
            <a:extLst>
              <a:ext uri="{FF2B5EF4-FFF2-40B4-BE49-F238E27FC236}">
                <a16:creationId xmlns:a16="http://schemas.microsoft.com/office/drawing/2014/main" id="{A1FF7A21-815D-274B-88A4-6680AE371A16}"/>
              </a:ext>
            </a:extLst>
          </p:cNvPr>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66032" y="10240629"/>
            <a:ext cx="2590125" cy="2590125"/>
          </a:xfrm>
          <a:prstGeom prst="rect">
            <a:avLst/>
          </a:prstGeom>
        </p:spPr>
      </p:pic>
      <p:pic>
        <p:nvPicPr>
          <p:cNvPr id="25" name="Picture 24">
            <a:extLst>
              <a:ext uri="{FF2B5EF4-FFF2-40B4-BE49-F238E27FC236}">
                <a16:creationId xmlns:a16="http://schemas.microsoft.com/office/drawing/2014/main" id="{218ECF28-CE18-8244-9F52-872E9DEF54E6}"/>
              </a:ext>
            </a:extLst>
          </p:cNvPr>
          <p:cNvPicPr>
            <a:picLocks noChangeAspect="1"/>
          </p:cNvPicPr>
          <p:nvPr/>
        </p:nvPicPr>
        <p:blipFill>
          <a:blip r:embed="rId10" cstate="email">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061007" y="3296794"/>
            <a:ext cx="2590125" cy="2590125"/>
          </a:xfrm>
          <a:prstGeom prst="rect">
            <a:avLst/>
          </a:prstGeom>
        </p:spPr>
      </p:pic>
      <p:pic>
        <p:nvPicPr>
          <p:cNvPr id="26" name="Picture 25">
            <a:extLst>
              <a:ext uri="{FF2B5EF4-FFF2-40B4-BE49-F238E27FC236}">
                <a16:creationId xmlns:a16="http://schemas.microsoft.com/office/drawing/2014/main" id="{927B4577-B6C9-4643-81B7-909FA539BD29}"/>
              </a:ext>
            </a:extLst>
          </p:cNvPr>
          <p:cNvPicPr>
            <a:picLocks noChangeAspect="1"/>
          </p:cNvPicPr>
          <p:nvPr/>
        </p:nvPicPr>
        <p:blipFill>
          <a:blip r:embed="rId11" cstate="email">
            <a:duotone>
              <a:schemeClr val="accent5">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15559399" y="10278719"/>
            <a:ext cx="2590125" cy="2590125"/>
          </a:xfrm>
          <a:prstGeom prst="rect">
            <a:avLst/>
          </a:prstGeom>
        </p:spPr>
      </p:pic>
      <p:cxnSp>
        <p:nvCxnSpPr>
          <p:cNvPr id="27" name="Straight Connector 26">
            <a:extLst>
              <a:ext uri="{FF2B5EF4-FFF2-40B4-BE49-F238E27FC236}">
                <a16:creationId xmlns:a16="http://schemas.microsoft.com/office/drawing/2014/main" id="{9B416F85-07B1-8F41-9955-7D8C88A364A2}"/>
              </a:ext>
            </a:extLst>
          </p:cNvPr>
          <p:cNvCxnSpPr/>
          <p:nvPr/>
        </p:nvCxnSpPr>
        <p:spPr>
          <a:xfrm>
            <a:off x="3633146" y="5886919"/>
            <a:ext cx="0" cy="1662639"/>
          </a:xfrm>
          <a:prstGeom prst="line">
            <a:avLst/>
          </a:prstGeom>
          <a:ln w="15875">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F17AEA-41E5-F448-881C-D383E5567456}"/>
              </a:ext>
            </a:extLst>
          </p:cNvPr>
          <p:cNvCxnSpPr/>
          <p:nvPr/>
        </p:nvCxnSpPr>
        <p:spPr>
          <a:xfrm>
            <a:off x="8061094" y="8580911"/>
            <a:ext cx="0" cy="1662639"/>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8F58E8-43F7-5F4B-9446-2DD3C9898FF9}"/>
              </a:ext>
            </a:extLst>
          </p:cNvPr>
          <p:cNvCxnSpPr/>
          <p:nvPr/>
        </p:nvCxnSpPr>
        <p:spPr>
          <a:xfrm>
            <a:off x="12356069" y="5886919"/>
            <a:ext cx="0" cy="1662639"/>
          </a:xfrm>
          <a:prstGeom prst="line">
            <a:avLst/>
          </a:prstGeom>
          <a:ln w="158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0DBA1D-C6D1-0D45-A9F9-1FAE7DCCBEE1}"/>
              </a:ext>
            </a:extLst>
          </p:cNvPr>
          <p:cNvCxnSpPr/>
          <p:nvPr/>
        </p:nvCxnSpPr>
        <p:spPr>
          <a:xfrm>
            <a:off x="21198142" y="5870363"/>
            <a:ext cx="0" cy="1662639"/>
          </a:xfrm>
          <a:prstGeom prst="line">
            <a:avLst/>
          </a:prstGeom>
          <a:ln w="1587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C92F40E5-8432-114A-A0CB-2BC32E4FAA97}"/>
              </a:ext>
            </a:extLst>
          </p:cNvPr>
          <p:cNvSpPr txBox="1">
            <a:spLocks/>
          </p:cNvSpPr>
          <p:nvPr/>
        </p:nvSpPr>
        <p:spPr>
          <a:xfrm>
            <a:off x="1626017" y="9174107"/>
            <a:ext cx="4014258" cy="4768354"/>
          </a:xfrm>
          <a:prstGeom prst="rect">
            <a:avLst/>
          </a:prstGeom>
        </p:spPr>
        <p:txBody>
          <a:bodyPr lIns="0" tIns="0" rIns="0" bIns="0"/>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3199">
                <a:solidFill>
                  <a:schemeClr val="accent4"/>
                </a:solidFill>
                <a:latin typeface="+mj-lt"/>
              </a:rPr>
              <a:t>Heartland is Born</a:t>
            </a:r>
            <a:br>
              <a:rPr lang="en-US" sz="3199">
                <a:solidFill>
                  <a:schemeClr val="accent4"/>
                </a:solidFill>
                <a:latin typeface="+mj-lt"/>
              </a:rPr>
            </a:br>
            <a:r>
              <a:rPr lang="en-US" sz="2399" err="1">
                <a:solidFill>
                  <a:schemeClr val="tx1">
                    <a:lumMod val="65000"/>
                    <a:lumOff val="35000"/>
                  </a:schemeClr>
                </a:solidFill>
              </a:rPr>
              <a:t>Alferi</a:t>
            </a:r>
            <a:r>
              <a:rPr lang="en-US" sz="2399">
                <a:solidFill>
                  <a:schemeClr val="tx1">
                    <a:lumMod val="65000"/>
                    <a:lumOff val="35000"/>
                  </a:schemeClr>
                </a:solidFill>
              </a:rPr>
              <a:t> Communications provided labels to the grocery industry. Need for technology led to the creation of </a:t>
            </a:r>
            <a:br>
              <a:rPr lang="en-US" sz="2399">
                <a:solidFill>
                  <a:schemeClr val="tx1">
                    <a:lumMod val="65000"/>
                    <a:lumOff val="35000"/>
                  </a:schemeClr>
                </a:solidFill>
              </a:rPr>
            </a:br>
            <a:r>
              <a:rPr lang="en-US" sz="2399">
                <a:solidFill>
                  <a:schemeClr val="tx1">
                    <a:lumMod val="65000"/>
                    <a:lumOff val="35000"/>
                  </a:schemeClr>
                </a:solidFill>
              </a:rPr>
              <a:t>Heartland Business Systems. </a:t>
            </a:r>
          </a:p>
        </p:txBody>
      </p:sp>
      <p:sp>
        <p:nvSpPr>
          <p:cNvPr id="32" name="Content Placeholder 2">
            <a:extLst>
              <a:ext uri="{FF2B5EF4-FFF2-40B4-BE49-F238E27FC236}">
                <a16:creationId xmlns:a16="http://schemas.microsoft.com/office/drawing/2014/main" id="{4F38A50C-C294-A54F-B2DA-1077030C5762}"/>
              </a:ext>
            </a:extLst>
          </p:cNvPr>
          <p:cNvSpPr txBox="1">
            <a:spLocks/>
          </p:cNvSpPr>
          <p:nvPr/>
        </p:nvSpPr>
        <p:spPr>
          <a:xfrm>
            <a:off x="6053965" y="3075001"/>
            <a:ext cx="4014258" cy="4768354"/>
          </a:xfrm>
          <a:prstGeom prst="rect">
            <a:avLst/>
          </a:prstGeom>
        </p:spPr>
        <p:txBody>
          <a:bodyPr lIns="0" tIns="0" rIns="0" bIns="0"/>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3199">
                <a:solidFill>
                  <a:schemeClr val="accent2"/>
                </a:solidFill>
                <a:latin typeface="+mj-lt"/>
              </a:rPr>
              <a:t>Welcome Applications Team  </a:t>
            </a:r>
            <a:br>
              <a:rPr lang="en-US" sz="3199">
                <a:solidFill>
                  <a:schemeClr val="accent2"/>
                </a:solidFill>
                <a:latin typeface="+mj-lt"/>
              </a:rPr>
            </a:br>
            <a:r>
              <a:rPr lang="en-US" sz="2399">
                <a:solidFill>
                  <a:schemeClr val="tx1">
                    <a:lumMod val="65000"/>
                    <a:lumOff val="35000"/>
                  </a:schemeClr>
                </a:solidFill>
              </a:rPr>
              <a:t>The World Wide Web proved the need for custom </a:t>
            </a:r>
            <a:r>
              <a:rPr lang="en-US" sz="2399" b="1">
                <a:solidFill>
                  <a:schemeClr val="tx1">
                    <a:lumMod val="65000"/>
                    <a:lumOff val="35000"/>
                  </a:schemeClr>
                </a:solidFill>
              </a:rPr>
              <a:t>programming, website development and </a:t>
            </a:r>
            <a:br>
              <a:rPr lang="en-US" sz="2399" b="1">
                <a:solidFill>
                  <a:schemeClr val="tx1">
                    <a:lumMod val="65000"/>
                    <a:lumOff val="35000"/>
                  </a:schemeClr>
                </a:solidFill>
              </a:rPr>
            </a:br>
            <a:r>
              <a:rPr lang="en-US" sz="2399" b="1">
                <a:solidFill>
                  <a:schemeClr val="tx1">
                    <a:lumMod val="65000"/>
                    <a:lumOff val="35000"/>
                  </a:schemeClr>
                </a:solidFill>
              </a:rPr>
              <a:t>business intelligence</a:t>
            </a:r>
            <a:r>
              <a:rPr lang="en-US" sz="2399">
                <a:solidFill>
                  <a:schemeClr val="tx1">
                    <a:lumMod val="65000"/>
                    <a:lumOff val="35000"/>
                  </a:schemeClr>
                </a:solidFill>
              </a:rPr>
              <a:t>.</a:t>
            </a:r>
          </a:p>
        </p:txBody>
      </p:sp>
      <p:sp>
        <p:nvSpPr>
          <p:cNvPr id="33" name="Content Placeholder 2">
            <a:extLst>
              <a:ext uri="{FF2B5EF4-FFF2-40B4-BE49-F238E27FC236}">
                <a16:creationId xmlns:a16="http://schemas.microsoft.com/office/drawing/2014/main" id="{CCB3DCF1-A97A-5D42-A3DE-939D2E556B50}"/>
              </a:ext>
            </a:extLst>
          </p:cNvPr>
          <p:cNvSpPr txBox="1">
            <a:spLocks/>
          </p:cNvSpPr>
          <p:nvPr/>
        </p:nvSpPr>
        <p:spPr>
          <a:xfrm>
            <a:off x="10348940" y="9180617"/>
            <a:ext cx="4014258" cy="4768354"/>
          </a:xfrm>
          <a:prstGeom prst="rect">
            <a:avLst/>
          </a:prstGeom>
        </p:spPr>
        <p:txBody>
          <a:bodyPr lIns="0" tIns="0" rIns="0" bIns="0"/>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3199" dirty="0">
                <a:solidFill>
                  <a:schemeClr val="accent6"/>
                </a:solidFill>
                <a:latin typeface="+mj-lt"/>
              </a:rPr>
              <a:t>Growth</a:t>
            </a:r>
            <a:br>
              <a:rPr lang="en-US" sz="3199" dirty="0">
                <a:solidFill>
                  <a:schemeClr val="accent4"/>
                </a:solidFill>
                <a:latin typeface="+mj-lt"/>
              </a:rPr>
            </a:br>
            <a:r>
              <a:rPr lang="en-US" sz="2399" dirty="0">
                <a:solidFill>
                  <a:schemeClr val="tx1">
                    <a:lumMod val="65000"/>
                    <a:lumOff val="35000"/>
                  </a:schemeClr>
                </a:solidFill>
              </a:rPr>
              <a:t>Heartland continues to expand by acquiring 10 companies and opens offices in </a:t>
            </a:r>
            <a:r>
              <a:rPr lang="en-US" sz="2399" b="1" dirty="0">
                <a:solidFill>
                  <a:schemeClr val="tx1">
                    <a:lumMod val="65000"/>
                    <a:lumOff val="35000"/>
                  </a:schemeClr>
                </a:solidFill>
              </a:rPr>
              <a:t>Lisle, Illinois </a:t>
            </a:r>
            <a:r>
              <a:rPr lang="en-US" sz="2399" dirty="0">
                <a:solidFill>
                  <a:schemeClr val="tx1">
                    <a:lumMod val="65000"/>
                    <a:lumOff val="35000"/>
                  </a:schemeClr>
                </a:solidFill>
              </a:rPr>
              <a:t>and Milwaukee, Wisconsin. We added Mitel and AV to our menu of services.</a:t>
            </a:r>
          </a:p>
        </p:txBody>
      </p:sp>
      <p:sp>
        <p:nvSpPr>
          <p:cNvPr id="34" name="Content Placeholder 2">
            <a:extLst>
              <a:ext uri="{FF2B5EF4-FFF2-40B4-BE49-F238E27FC236}">
                <a16:creationId xmlns:a16="http://schemas.microsoft.com/office/drawing/2014/main" id="{3A1021A7-F8B1-094D-96C0-D528C9AB7CCF}"/>
              </a:ext>
            </a:extLst>
          </p:cNvPr>
          <p:cNvSpPr txBox="1">
            <a:spLocks/>
          </p:cNvSpPr>
          <p:nvPr/>
        </p:nvSpPr>
        <p:spPr>
          <a:xfrm>
            <a:off x="19142306" y="8945860"/>
            <a:ext cx="4014258" cy="4768354"/>
          </a:xfrm>
          <a:prstGeom prst="rect">
            <a:avLst/>
          </a:prstGeom>
        </p:spPr>
        <p:txBody>
          <a:bodyPr lIns="0" tIns="0" rIns="0" bIns="0"/>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3199" dirty="0">
                <a:solidFill>
                  <a:schemeClr val="tx2"/>
                </a:solidFill>
                <a:latin typeface="+mj-lt"/>
              </a:rPr>
              <a:t>Present Day</a:t>
            </a:r>
            <a:br>
              <a:rPr lang="en-US" sz="3199" dirty="0">
                <a:solidFill>
                  <a:schemeClr val="accent2"/>
                </a:solidFill>
                <a:latin typeface="+mj-lt"/>
              </a:rPr>
            </a:br>
            <a:r>
              <a:rPr lang="en-US" sz="2399" dirty="0">
                <a:solidFill>
                  <a:schemeClr val="tx1">
                    <a:lumMod val="65000"/>
                    <a:lumOff val="35000"/>
                  </a:schemeClr>
                </a:solidFill>
              </a:rPr>
              <a:t>Heartland has 9 locations throughout the Midwest,</a:t>
            </a:r>
            <a:br>
              <a:rPr lang="en-US" sz="2399" dirty="0">
                <a:solidFill>
                  <a:schemeClr val="tx1">
                    <a:lumMod val="65000"/>
                    <a:lumOff val="35000"/>
                  </a:schemeClr>
                </a:solidFill>
              </a:rPr>
            </a:br>
            <a:r>
              <a:rPr lang="en-US" sz="2399" dirty="0">
                <a:solidFill>
                  <a:schemeClr val="tx1">
                    <a:lumMod val="65000"/>
                    <a:lumOff val="35000"/>
                  </a:schemeClr>
                </a:solidFill>
              </a:rPr>
              <a:t>175+ Technical Professionals with over </a:t>
            </a:r>
            <a:br>
              <a:rPr lang="en-US" sz="2399" dirty="0">
                <a:solidFill>
                  <a:schemeClr val="tx1">
                    <a:lumMod val="65000"/>
                    <a:lumOff val="35000"/>
                  </a:schemeClr>
                </a:solidFill>
              </a:rPr>
            </a:br>
            <a:r>
              <a:rPr lang="en-US" sz="2399" dirty="0">
                <a:solidFill>
                  <a:schemeClr val="tx1">
                    <a:lumMod val="65000"/>
                    <a:lumOff val="35000"/>
                  </a:schemeClr>
                </a:solidFill>
              </a:rPr>
              <a:t>500 industry certifications.</a:t>
            </a:r>
          </a:p>
        </p:txBody>
      </p:sp>
      <p:sp>
        <p:nvSpPr>
          <p:cNvPr id="17" name="Content Placeholder 2">
            <a:extLst>
              <a:ext uri="{FF2B5EF4-FFF2-40B4-BE49-F238E27FC236}">
                <a16:creationId xmlns:a16="http://schemas.microsoft.com/office/drawing/2014/main" id="{19C56D2B-EE7B-A240-8377-5A8F45BB1522}"/>
              </a:ext>
            </a:extLst>
          </p:cNvPr>
          <p:cNvSpPr txBox="1">
            <a:spLocks/>
          </p:cNvSpPr>
          <p:nvPr/>
        </p:nvSpPr>
        <p:spPr>
          <a:xfrm>
            <a:off x="14643916" y="3075001"/>
            <a:ext cx="4014258" cy="4768354"/>
          </a:xfrm>
          <a:prstGeom prst="rect">
            <a:avLst/>
          </a:prstGeom>
        </p:spPr>
        <p:txBody>
          <a:bodyPr lIns="0" tIns="0" rIns="0" bIns="0"/>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3199" dirty="0">
                <a:solidFill>
                  <a:schemeClr val="accent5"/>
                </a:solidFill>
                <a:latin typeface="+mj-lt"/>
              </a:rPr>
              <a:t>Expansion</a:t>
            </a:r>
            <a:br>
              <a:rPr lang="en-US" sz="3199" dirty="0">
                <a:solidFill>
                  <a:schemeClr val="accent4"/>
                </a:solidFill>
                <a:latin typeface="+mj-lt"/>
              </a:rPr>
            </a:br>
            <a:r>
              <a:rPr lang="en-US" sz="2399" dirty="0">
                <a:solidFill>
                  <a:schemeClr val="tx1">
                    <a:lumMod val="65000"/>
                    <a:lumOff val="35000"/>
                  </a:schemeClr>
                </a:solidFill>
              </a:rPr>
              <a:t>HBS opens offices in Minnesota and Iowa. We add </a:t>
            </a:r>
            <a:r>
              <a:rPr lang="en-US" sz="2399" b="1" dirty="0">
                <a:solidFill>
                  <a:schemeClr val="tx1">
                    <a:lumMod val="65000"/>
                    <a:lumOff val="35000"/>
                  </a:schemeClr>
                </a:solidFill>
              </a:rPr>
              <a:t>Cloud, Managed Services, Imaging Services, Cybersecurity </a:t>
            </a:r>
            <a:r>
              <a:rPr lang="en-US" sz="2399" dirty="0">
                <a:solidFill>
                  <a:schemeClr val="tx1">
                    <a:lumMod val="65000"/>
                    <a:lumOff val="35000"/>
                  </a:schemeClr>
                </a:solidFill>
              </a:rPr>
              <a:t>and Physical Security to our </a:t>
            </a:r>
            <a:br>
              <a:rPr lang="en-US" sz="2399" dirty="0">
                <a:solidFill>
                  <a:schemeClr val="tx1">
                    <a:lumMod val="65000"/>
                    <a:lumOff val="35000"/>
                  </a:schemeClr>
                </a:solidFill>
              </a:rPr>
            </a:br>
            <a:r>
              <a:rPr lang="en-US" sz="2399" dirty="0">
                <a:solidFill>
                  <a:schemeClr val="tx1">
                    <a:lumMod val="65000"/>
                    <a:lumOff val="35000"/>
                  </a:schemeClr>
                </a:solidFill>
              </a:rPr>
              <a:t>menu of services.</a:t>
            </a:r>
          </a:p>
        </p:txBody>
      </p:sp>
      <p:cxnSp>
        <p:nvCxnSpPr>
          <p:cNvPr id="19" name="Straight Connector 18">
            <a:extLst>
              <a:ext uri="{FF2B5EF4-FFF2-40B4-BE49-F238E27FC236}">
                <a16:creationId xmlns:a16="http://schemas.microsoft.com/office/drawing/2014/main" id="{8F52476C-904A-3644-AD19-5E6819C4311A}"/>
              </a:ext>
            </a:extLst>
          </p:cNvPr>
          <p:cNvCxnSpPr/>
          <p:nvPr/>
        </p:nvCxnSpPr>
        <p:spPr>
          <a:xfrm>
            <a:off x="16854462" y="8616080"/>
            <a:ext cx="0" cy="1662639"/>
          </a:xfrm>
          <a:prstGeom prst="line">
            <a:avLst/>
          </a:prstGeom>
          <a:ln w="15875">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3C5B9BE-4355-6F4D-A963-B8C4273E6338}"/>
              </a:ext>
            </a:extLst>
          </p:cNvPr>
          <p:cNvSpPr/>
          <p:nvPr/>
        </p:nvSpPr>
        <p:spPr>
          <a:xfrm>
            <a:off x="19901839" y="3288449"/>
            <a:ext cx="2592607" cy="25926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5" name="Picture 4">
            <a:extLst>
              <a:ext uri="{FF2B5EF4-FFF2-40B4-BE49-F238E27FC236}">
                <a16:creationId xmlns:a16="http://schemas.microsoft.com/office/drawing/2014/main" id="{27E73DFA-A096-B444-886E-D339113C20F3}"/>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0629103" y="4002727"/>
            <a:ext cx="1138078" cy="1138078"/>
          </a:xfrm>
          <a:prstGeom prst="rect">
            <a:avLst/>
          </a:prstGeom>
        </p:spPr>
      </p:pic>
      <p:sp>
        <p:nvSpPr>
          <p:cNvPr id="21" name="TextBox 20">
            <a:extLst>
              <a:ext uri="{FF2B5EF4-FFF2-40B4-BE49-F238E27FC236}">
                <a16:creationId xmlns:a16="http://schemas.microsoft.com/office/drawing/2014/main" id="{872571AD-B59E-48C4-A4A4-B5C44F7CC7F4}"/>
              </a:ext>
            </a:extLst>
          </p:cNvPr>
          <p:cNvSpPr txBox="1"/>
          <p:nvPr/>
        </p:nvSpPr>
        <p:spPr>
          <a:xfrm>
            <a:off x="575250" y="847156"/>
            <a:ext cx="23590295" cy="1175450"/>
          </a:xfrm>
          <a:prstGeom prst="rect">
            <a:avLst/>
          </a:prstGeom>
          <a:noFill/>
        </p:spPr>
        <p:txBody>
          <a:bodyPr wrap="square" rtlCol="0">
            <a:spAutoFit/>
          </a:bodyPr>
          <a:lstStyle/>
          <a:p>
            <a:pPr>
              <a:lnSpc>
                <a:spcPct val="80000"/>
              </a:lnSpc>
            </a:pPr>
            <a:r>
              <a:rPr lang="en-US" sz="8798" b="1" spc="-400">
                <a:solidFill>
                  <a:srgbClr val="157EFB"/>
                </a:solidFill>
                <a:latin typeface="Segoe UI Black" panose="020B0A02040204020203" pitchFamily="34" charset="0"/>
                <a:ea typeface="Segoe UI Black" panose="020B0A02040204020203" pitchFamily="34" charset="0"/>
                <a:cs typeface="Segoe UI Black" panose="020B0A02040204020203" pitchFamily="34" charset="0"/>
              </a:rPr>
              <a:t>Our Proud History…</a:t>
            </a:r>
          </a:p>
        </p:txBody>
      </p:sp>
    </p:spTree>
    <p:extLst>
      <p:ext uri="{BB962C8B-B14F-4D97-AF65-F5344CB8AC3E}">
        <p14:creationId xmlns:p14="http://schemas.microsoft.com/office/powerpoint/2010/main" val="238687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9">
      <a:dk1>
        <a:srgbClr val="7D7E7D"/>
      </a:dk1>
      <a:lt1>
        <a:srgbClr val="FFFFFF"/>
      </a:lt1>
      <a:dk2>
        <a:srgbClr val="494949"/>
      </a:dk2>
      <a:lt2>
        <a:srgbClr val="FFFFFF"/>
      </a:lt2>
      <a:accent1>
        <a:srgbClr val="4CD6B1"/>
      </a:accent1>
      <a:accent2>
        <a:srgbClr val="33B7CB"/>
      </a:accent2>
      <a:accent3>
        <a:srgbClr val="1998E4"/>
      </a:accent3>
      <a:accent4>
        <a:srgbClr val="007AFD"/>
      </a:accent4>
      <a:accent5>
        <a:srgbClr val="2E64DE"/>
      </a:accent5>
      <a:accent6>
        <a:srgbClr val="5A4DBD"/>
      </a:accent6>
      <a:hlink>
        <a:srgbClr val="F56A61"/>
      </a:hlink>
      <a:folHlink>
        <a:srgbClr val="987DBB"/>
      </a:folHlink>
    </a:clrScheme>
    <a:fontScheme name="newHBS">
      <a:majorFont>
        <a:latin typeface="Nunito Sans Bold"/>
        <a:ea typeface=""/>
        <a:cs typeface=""/>
      </a:majorFont>
      <a:minorFont>
        <a:latin typeface="Nunit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5">
                <a:alpha val="78000"/>
              </a:schemeClr>
            </a:gs>
            <a:gs pos="83000">
              <a:srgbClr val="1E144E">
                <a:alpha val="87000"/>
              </a:srgbClr>
            </a:gs>
          </a:gsLst>
          <a:lin ang="3720000" scaled="0"/>
        </a:gradFill>
        <a:ln>
          <a:noFill/>
        </a:ln>
      </a:spPr>
      <a:bodyPr rtlCol="0" anchor="ctr"/>
      <a:lstStyle>
        <a:defPPr algn="ctr">
          <a:defRPr dirty="0">
            <a:solidFill>
              <a:schemeClr val="lt1">
                <a:alpha val="0"/>
              </a:schemeClr>
            </a:solidFill>
            <a:latin typeface="Nunito Sans Light" pitchFamily="2" charset="77"/>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BS MASTER OF ALL MASTERS">
  <a:themeElements>
    <a:clrScheme name="HBS Color Palette 20151201">
      <a:dk1>
        <a:sysClr val="windowText" lastClr="000000"/>
      </a:dk1>
      <a:lt1>
        <a:sysClr val="window" lastClr="FFFFFF"/>
      </a:lt1>
      <a:dk2>
        <a:srgbClr val="007AFF"/>
      </a:dk2>
      <a:lt2>
        <a:srgbClr val="E7E6E6"/>
      </a:lt2>
      <a:accent1>
        <a:srgbClr val="007AFF"/>
      </a:accent1>
      <a:accent2>
        <a:srgbClr val="FF9900"/>
      </a:accent2>
      <a:accent3>
        <a:srgbClr val="009933"/>
      </a:accent3>
      <a:accent4>
        <a:srgbClr val="FF6633"/>
      </a:accent4>
      <a:accent5>
        <a:srgbClr val="66CCFF"/>
      </a:accent5>
      <a:accent6>
        <a:srgbClr val="66CC33"/>
      </a:accent6>
      <a:hlink>
        <a:srgbClr val="66CCFF"/>
      </a:hlink>
      <a:folHlink>
        <a:srgbClr val="FF6633"/>
      </a:folHlink>
    </a:clrScheme>
    <a:fontScheme name="Custom 2">
      <a:majorFont>
        <a:latin typeface="Aharon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2C75B87942EC47A143AEAAC476F75F" ma:contentTypeVersion="7" ma:contentTypeDescription="Create a new document." ma:contentTypeScope="" ma:versionID="ff6197c7d5c43789b80e97240db26b0b">
  <xsd:schema xmlns:xsd="http://www.w3.org/2001/XMLSchema" xmlns:xs="http://www.w3.org/2001/XMLSchema" xmlns:p="http://schemas.microsoft.com/office/2006/metadata/properties" xmlns:ns3="c3c85935-eb06-4e44-9618-e44136e5d7c5" xmlns:ns4="d4bc1e38-fde2-47f1-9711-54c81ea41c1d" targetNamespace="http://schemas.microsoft.com/office/2006/metadata/properties" ma:root="true" ma:fieldsID="dd3ba2f58e13bad6024bb61d1d6c70bc" ns3:_="" ns4:_="">
    <xsd:import namespace="c3c85935-eb06-4e44-9618-e44136e5d7c5"/>
    <xsd:import namespace="d4bc1e38-fde2-47f1-9711-54c81ea41c1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c85935-eb06-4e44-9618-e44136e5d7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bc1e38-fde2-47f1-9711-54c81ea41c1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3c85935-eb06-4e44-9618-e44136e5d7c5">
      <UserInfo>
        <DisplayName>Bill Henry</DisplayName>
        <AccountId>41</AccountId>
        <AccountType/>
      </UserInfo>
      <UserInfo>
        <DisplayName>Denny Armantrout</DisplayName>
        <AccountId>18</AccountId>
        <AccountType/>
      </UserInfo>
      <UserInfo>
        <DisplayName>Mark Koxlien</DisplayName>
        <AccountId>14</AccountId>
        <AccountType/>
      </UserInfo>
    </SharedWithUsers>
  </documentManagement>
</p:properties>
</file>

<file path=customXml/itemProps1.xml><?xml version="1.0" encoding="utf-8"?>
<ds:datastoreItem xmlns:ds="http://schemas.openxmlformats.org/officeDocument/2006/customXml" ds:itemID="{723B087A-32CE-4C71-A3EE-268AF6B20275}">
  <ds:schemaRefs>
    <ds:schemaRef ds:uri="http://schemas.microsoft.com/sharepoint/v3/contenttype/forms"/>
  </ds:schemaRefs>
</ds:datastoreItem>
</file>

<file path=customXml/itemProps2.xml><?xml version="1.0" encoding="utf-8"?>
<ds:datastoreItem xmlns:ds="http://schemas.openxmlformats.org/officeDocument/2006/customXml" ds:itemID="{22CF5A5E-23C2-4195-B55D-FAD4AC3C5C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c85935-eb06-4e44-9618-e44136e5d7c5"/>
    <ds:schemaRef ds:uri="d4bc1e38-fde2-47f1-9711-54c81ea41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1302D2-53F8-487D-B8BF-AC88061B523B}">
  <ds:schemaRefs>
    <ds:schemaRef ds:uri="http://schemas.microsoft.com/office/2006/metadata/properties"/>
    <ds:schemaRef ds:uri="http://schemas.microsoft.com/office/infopath/2007/PartnerControls"/>
    <ds:schemaRef ds:uri="c3c85935-eb06-4e44-9618-e44136e5d7c5"/>
  </ds:schemaRefs>
</ds:datastoreItem>
</file>

<file path=docProps/app.xml><?xml version="1.0" encoding="utf-8"?>
<Properties xmlns="http://schemas.openxmlformats.org/officeDocument/2006/extended-properties" xmlns:vt="http://schemas.openxmlformats.org/officeDocument/2006/docPropsVTypes">
  <TotalTime>2318</TotalTime>
  <Words>2755</Words>
  <Application>Microsoft Office PowerPoint</Application>
  <PresentationFormat>Custom</PresentationFormat>
  <Paragraphs>395</Paragraphs>
  <Slides>57</Slides>
  <Notes>13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57</vt:i4>
      </vt:variant>
    </vt:vector>
  </HeadingPairs>
  <TitlesOfParts>
    <vt:vector size="75" baseType="lpstr">
      <vt:lpstr>Aharoni</vt:lpstr>
      <vt:lpstr>Arial</vt:lpstr>
      <vt:lpstr>Blue Highway</vt:lpstr>
      <vt:lpstr>Calibri</vt:lpstr>
      <vt:lpstr>Helvetica</vt:lpstr>
      <vt:lpstr>Lato Light</vt:lpstr>
      <vt:lpstr>Nunito Sans</vt:lpstr>
      <vt:lpstr>Nunito Sans Black</vt:lpstr>
      <vt:lpstr>Nunito Sans Bold</vt:lpstr>
      <vt:lpstr>Nunito Sans Light</vt:lpstr>
      <vt:lpstr>Nunito Sans Regular</vt:lpstr>
      <vt:lpstr>Nunito Sans SemiBold</vt:lpstr>
      <vt:lpstr>Proxima Nova Light</vt:lpstr>
      <vt:lpstr>Roboto Light</vt:lpstr>
      <vt:lpstr>Segoe UI Black</vt:lpstr>
      <vt:lpstr>Segoe UI Light</vt:lpstr>
      <vt:lpstr>Office Theme</vt:lpstr>
      <vt:lpstr>HBS MASTER OF ALL MASTERS</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Erich Bacher</dc:creator>
  <cp:lastModifiedBy>Erich Bacher</cp:lastModifiedBy>
  <cp:revision>1</cp:revision>
  <dcterms:created xsi:type="dcterms:W3CDTF">2020-02-27T13:12:57Z</dcterms:created>
  <dcterms:modified xsi:type="dcterms:W3CDTF">2020-03-03T16:47:05Z</dcterms:modified>
</cp:coreProperties>
</file>